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4_C1DB4E9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60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" userDrawn="1">
          <p15:clr>
            <a:srgbClr val="A4A3A4"/>
          </p15:clr>
        </p15:guide>
        <p15:guide id="2" orient="horz" pos="294" userDrawn="1">
          <p15:clr>
            <a:srgbClr val="A4A3A4"/>
          </p15:clr>
        </p15:guide>
        <p15:guide id="3" pos="941" userDrawn="1">
          <p15:clr>
            <a:srgbClr val="A4A3A4"/>
          </p15:clr>
        </p15:guide>
        <p15:guide id="4" pos="3367" userDrawn="1">
          <p15:clr>
            <a:srgbClr val="A4A3A4"/>
          </p15:clr>
        </p15:guide>
        <p15:guide id="5" pos="5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778DA-46EF-4F0F-C2BA-FD49D719956E}" name="MAZZOLINI Olga" initials="MO" userId="S::omazzolini@maregionsud.fr::b0609698-f7cf-4725-a8fe-9da96282e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69F"/>
    <a:srgbClr val="00A682"/>
    <a:srgbClr val="327E42"/>
    <a:srgbClr val="F2AF2A"/>
    <a:srgbClr val="0091C6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327"/>
  </p:normalViewPr>
  <p:slideViewPr>
    <p:cSldViewPr snapToGrid="0" snapToObjects="1">
      <p:cViewPr>
        <p:scale>
          <a:sx n="208" d="100"/>
          <a:sy n="208" d="100"/>
        </p:scale>
        <p:origin x="-5244" y="-17568"/>
      </p:cViewPr>
      <p:guideLst>
        <p:guide orient="horz" pos="634"/>
        <p:guide orient="horz" pos="294"/>
        <p:guide pos="941"/>
        <p:guide pos="3367"/>
        <p:guide pos="5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2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4_C1DB4E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85924A-E601-4411-B20B-869E5EDD002F}" authorId="{339778DA-46EF-4F0F-C2BA-FD49D719956E}" created="2024-02-28T13:13:15.1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52375199" sldId="260"/>
      <ac:picMk id="5" creationId="{5EC1EBDA-8F5F-0A5C-99E6-33985C0C42F5}"/>
    </ac:deMkLst>
    <p188:txBody>
      <a:bodyPr/>
      <a:lstStyle/>
      <a:p>
        <a:r>
          <a:rPr lang="en-GB"/>
          <a:t>Replace with your project logo</a:t>
        </a:r>
      </a:p>
    </p188:txBody>
  </p188:cm>
  <p188:cm id="{D9F7F729-FCCC-497D-B66E-C6B45C38ED1B}" authorId="{339778DA-46EF-4F0F-C2BA-FD49D719956E}" created="2024-02-28T13:13:37.4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52375199" sldId="260"/>
      <ac:picMk id="4" creationId="{65A975EE-2F66-D495-0C0B-4F77EC41B3B8}"/>
    </ac:deMkLst>
    <p188:txBody>
      <a:bodyPr/>
      <a:lstStyle/>
      <a:p>
        <a:r>
          <a:rPr lang="en-GB"/>
          <a:t>Replace with a picture representing the project, if available</a:t>
        </a:r>
      </a:p>
    </p188:txBody>
  </p188:cm>
  <p188:cm id="{C39A24BB-0BA3-44E0-986A-D695E566189E}" authorId="{339778DA-46EF-4F0F-C2BA-FD49D719956E}" created="2024-02-28T13:20:39.19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52375199" sldId="260"/>
      <ac:picMk id="3" creationId="{E4B21E09-2812-1102-E489-A08264F81D81}"/>
    </ac:deMkLst>
    <p188:txBody>
      <a:bodyPr/>
      <a:lstStyle/>
      <a:p>
        <a:r>
          <a:rPr lang="en-GB"/>
          <a:t>Leave just the social media where you have a project account</a:t>
        </a:r>
      </a:p>
    </p188:txBody>
  </p188:cm>
  <p188:cm id="{348DAC67-6FAF-4EE0-AE6B-72654423DEC4}" authorId="{339778DA-46EF-4F0F-C2BA-FD49D719956E}" created="2024-02-28T13:21:24.2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52375199" sldId="260"/>
      <ac:spMk id="51" creationId="{91ADD006-A747-B822-8B2A-86E4AFA7733F}"/>
    </ac:deMkLst>
    <p188:txBody>
      <a:bodyPr/>
      <a:lstStyle/>
      <a:p>
        <a:r>
          <a:rPr lang="en-GB"/>
          <a:t>Insert your project url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E88204-6FC1-5234-ADA1-D66E582DEA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9D452A-0BAB-57DE-7560-56A19DEB3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55CA7-6F73-DE4E-9801-5DB2AA525804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A2F90-6916-E5C6-6512-FEFF708FF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262CE8-B079-CEA2-BD45-5ED1055F3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5122-D6E2-7243-91B1-9B1409603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0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69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9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9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0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0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713-0E88-D140-806A-63684132BB6D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B5A5-2C8D-DC43-A76B-27C981A71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18/10/relationships/comments" Target="../comments/modernComment_104_C1DB4E9F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1EBDA-8F5F-0A5C-99E6-33985C0C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34" y="243591"/>
            <a:ext cx="7101840" cy="9570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C3C21D7-A246-DEA9-A3FE-02D37FBC1098}"/>
              </a:ext>
            </a:extLst>
          </p:cNvPr>
          <p:cNvSpPr/>
          <p:nvPr/>
        </p:nvSpPr>
        <p:spPr>
          <a:xfrm>
            <a:off x="-16933" y="5789321"/>
            <a:ext cx="10713674" cy="1621618"/>
          </a:xfrm>
          <a:prstGeom prst="rect">
            <a:avLst/>
          </a:prstGeom>
          <a:solidFill>
            <a:srgbClr val="D48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A682"/>
              </a:solidFill>
              <a:highlight>
                <a:srgbClr val="00A682"/>
              </a:highligh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A975EE-2F66-D495-0C0B-4F77EC41B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88" b="14492"/>
          <a:stretch/>
        </p:blipFill>
        <p:spPr>
          <a:xfrm>
            <a:off x="-2789" y="2190417"/>
            <a:ext cx="10691813" cy="361684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B86B3F2-1F13-755D-7D98-E1ED84ECB3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31" t="7296" r="12233" b="2401"/>
          <a:stretch/>
        </p:blipFill>
        <p:spPr>
          <a:xfrm>
            <a:off x="-27157" y="1164258"/>
            <a:ext cx="10762172" cy="24047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9B46FED-E23C-4A26-A651-B170816AD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46" y="13807280"/>
            <a:ext cx="1020964" cy="1220462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D3B76BF8-AE67-8FC5-2207-DEEF5796A908}"/>
              </a:ext>
            </a:extLst>
          </p:cNvPr>
          <p:cNvSpPr txBox="1"/>
          <p:nvPr/>
        </p:nvSpPr>
        <p:spPr>
          <a:xfrm>
            <a:off x="832518" y="14335842"/>
            <a:ext cx="1952693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latin typeface="Montserrat" pitchFamily="2" charset="77"/>
                <a:cs typeface="Poppins SemiBold" panose="00000700000000000000" pitchFamily="2" charset="0"/>
              </a:rPr>
              <a:t>Visit our website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BB71E140-759F-F558-2523-F09DA5E92753}"/>
              </a:ext>
            </a:extLst>
          </p:cNvPr>
          <p:cNvSpPr txBox="1"/>
          <p:nvPr/>
        </p:nvSpPr>
        <p:spPr>
          <a:xfrm>
            <a:off x="6882518" y="14401468"/>
            <a:ext cx="1952694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latin typeface="Montserrat SemiBold" pitchFamily="2" charset="77"/>
                <a:cs typeface="Poppins SemiBold" panose="00000700000000000000" pitchFamily="2" charset="0"/>
              </a:rPr>
              <a:t>Follow us on our social media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E720583-D2CA-6BEB-B804-74BB26CC7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0" b="1386"/>
          <a:stretch/>
        </p:blipFill>
        <p:spPr>
          <a:xfrm>
            <a:off x="-16933" y="11869772"/>
            <a:ext cx="10720103" cy="222170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B24E4D2-BFAF-3066-91EB-9E63D922CD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16" t="25892" r="29790" b="13682"/>
          <a:stretch/>
        </p:blipFill>
        <p:spPr>
          <a:xfrm>
            <a:off x="-3470653" y="6704068"/>
            <a:ext cx="5762960" cy="8914837"/>
          </a:xfrm>
          <a:prstGeom prst="rect">
            <a:avLst/>
          </a:prstGeom>
        </p:spPr>
      </p:pic>
      <p:sp>
        <p:nvSpPr>
          <p:cNvPr id="38" name="TextBox 36">
            <a:extLst>
              <a:ext uri="{FF2B5EF4-FFF2-40B4-BE49-F238E27FC236}">
                <a16:creationId xmlns:a16="http://schemas.microsoft.com/office/drawing/2014/main" id="{97BC56A1-143C-F379-AB4B-9B8B354140A0}"/>
              </a:ext>
            </a:extLst>
          </p:cNvPr>
          <p:cNvSpPr txBox="1"/>
          <p:nvPr/>
        </p:nvSpPr>
        <p:spPr>
          <a:xfrm>
            <a:off x="1133061" y="7595598"/>
            <a:ext cx="8533648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OUR PROJECT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A4890020-0E89-347D-26CB-0246DFAEEC1C}"/>
              </a:ext>
            </a:extLst>
          </p:cNvPr>
          <p:cNvSpPr txBox="1"/>
          <p:nvPr/>
        </p:nvSpPr>
        <p:spPr>
          <a:xfrm>
            <a:off x="1133062" y="7996117"/>
            <a:ext cx="853364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latin typeface="Montserrat" pitchFamily="2" charset="77"/>
              </a:rPr>
              <a:t>Interreg </a:t>
            </a:r>
            <a:r>
              <a:rPr lang="fr-FR" sz="1200" dirty="0" err="1">
                <a:latin typeface="Montserrat" pitchFamily="2" charset="77"/>
              </a:rPr>
              <a:t>odit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evelluptum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sollore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quos</a:t>
            </a:r>
            <a:r>
              <a:rPr lang="fr-FR" sz="1200" dirty="0">
                <a:latin typeface="Montserrat" pitchFamily="2" charset="77"/>
              </a:rPr>
              <a:t> id mini con labo </a:t>
            </a:r>
            <a:r>
              <a:rPr lang="fr-FR" sz="1200" dirty="0" err="1">
                <a:latin typeface="Montserrat" pitchFamily="2" charset="77"/>
              </a:rPr>
              <a:t>coupcusdae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dest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verepudam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nonsequ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magniamet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liqui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officil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icaborit</a:t>
            </a:r>
            <a:r>
              <a:rPr lang="fr-FR" sz="1200" dirty="0">
                <a:latin typeface="Montserrat" pitchFamily="2" charset="77"/>
              </a:rPr>
              <a:t> labo. </a:t>
            </a:r>
            <a:r>
              <a:rPr lang="fr-FR" sz="1200" dirty="0" err="1">
                <a:latin typeface="Montserrat" pitchFamily="2" charset="77"/>
              </a:rPr>
              <a:t>Giae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cus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etum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repellama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tiassimin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vendio</a:t>
            </a:r>
            <a:r>
              <a:rPr lang="fr-FR" sz="1200" dirty="0">
                <a:latin typeface="Montserrat" pitchFamily="2" charset="77"/>
              </a:rPr>
              <a:t>. </a:t>
            </a:r>
            <a:r>
              <a:rPr lang="fr-FR" sz="1200" dirty="0" err="1">
                <a:latin typeface="Montserrat" pitchFamily="2" charset="77"/>
              </a:rPr>
              <a:t>Itatatem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evenda</a:t>
            </a:r>
            <a:r>
              <a:rPr lang="fr-FR" sz="1200" dirty="0">
                <a:latin typeface="Montserrat" pitchFamily="2" charset="77"/>
              </a:rPr>
              <a:t> quia </a:t>
            </a:r>
            <a:r>
              <a:rPr lang="fr-FR" sz="1200" dirty="0" err="1">
                <a:latin typeface="Montserrat" pitchFamily="2" charset="77"/>
              </a:rPr>
              <a:t>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dempell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orepele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storit</a:t>
            </a:r>
            <a:r>
              <a:rPr lang="fr-FR" sz="1200" dirty="0">
                <a:latin typeface="Montserrat" pitchFamily="2" charset="77"/>
              </a:rPr>
              <a:t> et </a:t>
            </a:r>
            <a:r>
              <a:rPr lang="fr-FR" sz="1200" dirty="0" err="1">
                <a:latin typeface="Montserrat" pitchFamily="2" charset="77"/>
              </a:rPr>
              <a:t>optium</a:t>
            </a:r>
            <a:r>
              <a:rPr lang="fr-FR" sz="1200" dirty="0">
                <a:latin typeface="Montserrat" pitchFamily="2" charset="77"/>
              </a:rPr>
              <a:t> apis </a:t>
            </a:r>
            <a:r>
              <a:rPr lang="fr-FR" sz="1200" dirty="0" err="1">
                <a:latin typeface="Montserrat" pitchFamily="2" charset="77"/>
              </a:rPr>
              <a:t>serum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eum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cones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eos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exceatet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etdfao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dirty="0">
                <a:latin typeface="Montserrat" pitchFamily="2" charset="77"/>
              </a:rPr>
              <a:t>a conta </a:t>
            </a:r>
            <a:r>
              <a:rPr lang="fr-FR" sz="1200" dirty="0" err="1">
                <a:latin typeface="Montserrat" pitchFamily="2" charset="77"/>
              </a:rPr>
              <a:t>perumen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dandant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magnigque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idu</a:t>
            </a:r>
            <a:r>
              <a:rPr lang="fr-FR" sz="1200" dirty="0">
                <a:latin typeface="Montserrat" pitchFamily="2" charset="77"/>
              </a:rPr>
              <a:t> rem </a:t>
            </a:r>
            <a:r>
              <a:rPr lang="fr-FR" sz="1200" dirty="0" err="1">
                <a:latin typeface="Montserrat" pitchFamily="2" charset="77"/>
              </a:rPr>
              <a:t>ndolorporro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magnima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gnimagnatur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sedionsenis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dolum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midolori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saouin</a:t>
            </a:r>
            <a:r>
              <a:rPr lang="fr-FR" sz="1200" dirty="0">
                <a:latin typeface="Montserrat" pitchFamily="2" charset="77"/>
              </a:rPr>
              <a:t> rem si </a:t>
            </a:r>
            <a:r>
              <a:rPr lang="fr-FR" sz="1200" dirty="0" err="1">
                <a:latin typeface="Montserrat" pitchFamily="2" charset="77"/>
              </a:rPr>
              <a:t>ditatemqui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endantio</a:t>
            </a:r>
            <a:r>
              <a:rPr lang="fr-FR" sz="1200" dirty="0">
                <a:latin typeface="Montserrat" pitchFamily="2" charset="77"/>
              </a:rPr>
              <a:t> et</a:t>
            </a:r>
            <a:r>
              <a:rPr lang="fr-FR" sz="1200" b="1" dirty="0">
                <a:latin typeface="Montserrat SemiBold" pitchFamily="2" charset="77"/>
              </a:rPr>
              <a:t>, </a:t>
            </a:r>
            <a:r>
              <a:rPr lang="fr-FR" sz="1200" b="1" dirty="0" err="1">
                <a:latin typeface="Montserrat SemiBold" pitchFamily="2" charset="77"/>
              </a:rPr>
              <a:t>volut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ent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autem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fugitatem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harit</a:t>
            </a:r>
            <a:r>
              <a:rPr lang="fr-FR" sz="1200" b="1" dirty="0">
                <a:latin typeface="Montserrat SemiBold" pitchFamily="2" charset="77"/>
              </a:rPr>
              <a:t> </a:t>
            </a:r>
            <a:r>
              <a:rPr lang="fr-FR" sz="1200" b="1" dirty="0" err="1">
                <a:latin typeface="Montserrat SemiBold" pitchFamily="2" charset="77"/>
              </a:rPr>
              <a:t>fugit</a:t>
            </a:r>
            <a:r>
              <a:rPr lang="fr-FR" sz="1200" dirty="0">
                <a:latin typeface="Montserrat" pitchFamily="2" charset="77"/>
              </a:rPr>
              <a:t>, </a:t>
            </a:r>
            <a:r>
              <a:rPr lang="fr-FR" sz="1200" dirty="0" err="1">
                <a:latin typeface="Montserrat" pitchFamily="2" charset="77"/>
              </a:rPr>
              <a:t>ant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eos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minimin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doluptatio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maio</a:t>
            </a:r>
            <a:r>
              <a:rPr lang="fr-FR" sz="1200" dirty="0">
                <a:latin typeface="Montserrat" pitchFamily="2" charset="77"/>
              </a:rPr>
              <a:t> que </a:t>
            </a:r>
            <a:r>
              <a:rPr lang="fr-FR" sz="1200" dirty="0" err="1">
                <a:latin typeface="Montserrat" pitchFamily="2" charset="77"/>
              </a:rPr>
              <a:t>venihil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luptatibus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minisit</a:t>
            </a:r>
            <a:r>
              <a:rPr lang="fr-FR" sz="1200" dirty="0">
                <a:latin typeface="Montserrat" pitchFamily="2" charset="77"/>
              </a:rPr>
              <a:t>, et ma </a:t>
            </a:r>
            <a:r>
              <a:rPr lang="fr-FR" sz="1200" dirty="0" err="1">
                <a:latin typeface="Montserrat" pitchFamily="2" charset="77"/>
              </a:rPr>
              <a:t>plaut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hilibus</a:t>
            </a:r>
            <a:r>
              <a:rPr lang="fr-FR" sz="1200" dirty="0">
                <a:latin typeface="Montserrat" pitchFamily="2" charset="77"/>
              </a:rPr>
              <a:t> </a:t>
            </a:r>
            <a:r>
              <a:rPr lang="fr-FR" sz="1200" dirty="0" err="1">
                <a:latin typeface="Montserrat" pitchFamily="2" charset="77"/>
              </a:rPr>
              <a:t>voluptas</a:t>
            </a:r>
            <a:r>
              <a:rPr lang="fr-FR" sz="1200" dirty="0">
                <a:latin typeface="Montserrat" pitchFamily="2" charset="77"/>
              </a:rPr>
              <a:t>.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7841A402-FE35-E962-FAC3-720A96777828}"/>
              </a:ext>
            </a:extLst>
          </p:cNvPr>
          <p:cNvSpPr txBox="1"/>
          <p:nvPr/>
        </p:nvSpPr>
        <p:spPr>
          <a:xfrm>
            <a:off x="-27158" y="12489509"/>
            <a:ext cx="10735014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PROJECT PARTNERS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DBB8243E-F3FA-2AD5-EAE6-9E97BE872492}"/>
              </a:ext>
            </a:extLst>
          </p:cNvPr>
          <p:cNvSpPr txBox="1"/>
          <p:nvPr/>
        </p:nvSpPr>
        <p:spPr>
          <a:xfrm>
            <a:off x="880644" y="12789153"/>
            <a:ext cx="8919410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00" dirty="0" err="1">
                <a:latin typeface="Montserrat Medium" pitchFamily="2" charset="77"/>
              </a:rPr>
              <a:t>InterreModit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evelluptum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sollore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quos</a:t>
            </a:r>
            <a:r>
              <a:rPr lang="fr-FR" sz="1000" dirty="0">
                <a:latin typeface="Montserrat Medium" pitchFamily="2" charset="77"/>
              </a:rPr>
              <a:t> id mini </a:t>
            </a:r>
            <a:r>
              <a:rPr lang="fr-FR" sz="1000" dirty="0" err="1">
                <a:latin typeface="Montserrat Medium" pitchFamily="2" charset="77"/>
              </a:rPr>
              <a:t>cusdae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dest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verepudam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nonsequamet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liqui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officil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icaborit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labo </a:t>
            </a:r>
            <a:r>
              <a:rPr lang="fr-FR" sz="1000" dirty="0" err="1">
                <a:latin typeface="Montserrat Medium" pitchFamily="2" charset="77"/>
              </a:rPr>
              <a:t>ciae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cus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etum</a:t>
            </a:r>
            <a:r>
              <a:rPr lang="fr-FR" sz="1000" dirty="0">
                <a:latin typeface="Montserrat Medium" pitchFamily="2" charset="77"/>
              </a:rPr>
              <a:t> repella </a:t>
            </a:r>
            <a:r>
              <a:rPr lang="fr-FR" sz="1000" dirty="0" err="1">
                <a:latin typeface="Montserrat Medium" pitchFamily="2" charset="77"/>
              </a:rPr>
              <a:t>tiassimin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vendio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Itatatem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evenda</a:t>
            </a:r>
            <a:r>
              <a:rPr lang="fr-FR" sz="1000" dirty="0">
                <a:latin typeface="Montserrat Medium" pitchFamily="2" charset="77"/>
              </a:rPr>
              <a:t> quia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nis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dempell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orepele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storit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dirty="0" err="1">
                <a:latin typeface="Montserrat Medium" pitchFamily="2" charset="77"/>
              </a:rPr>
              <a:t>optium</a:t>
            </a:r>
            <a:r>
              <a:rPr lang="fr-FR" sz="1000" dirty="0">
                <a:latin typeface="Montserrat Medium" pitchFamily="2" charset="77"/>
              </a:rPr>
              <a:t> apis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serum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cones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exceatet</a:t>
            </a:r>
            <a:r>
              <a:rPr lang="fr-FR" sz="1000" dirty="0">
                <a:latin typeface="Montserrat Medium" pitchFamily="2" charset="77"/>
              </a:rPr>
              <a:t> et a con </a:t>
            </a:r>
            <a:r>
              <a:rPr lang="fr-FR" sz="1000" dirty="0" err="1">
                <a:latin typeface="Montserrat Medium" pitchFamily="2" charset="77"/>
              </a:rPr>
              <a:t>perumen</a:t>
            </a:r>
            <a:r>
              <a:rPr lang="fr-FR" sz="1000" dirty="0">
                <a:latin typeface="Montserrat Medium" pitchFamily="2" charset="77"/>
              </a:rPr>
              <a:t>,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>
                <a:latin typeface="Montserrat Medium" pitchFamily="2" charset="77"/>
              </a:rPr>
              <a:t>ad </a:t>
            </a:r>
            <a:r>
              <a:rPr lang="fr-FR" sz="1000" b="1" dirty="0">
                <a:latin typeface="Montserrat Medium" pitchFamily="2" charset="77"/>
              </a:rPr>
              <a:t>• </a:t>
            </a:r>
            <a:r>
              <a:rPr lang="fr-FR" sz="1000" dirty="0" err="1">
                <a:latin typeface="Montserrat Medium" pitchFamily="2" charset="77"/>
              </a:rPr>
              <a:t>atempos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endantio</a:t>
            </a:r>
            <a:r>
              <a:rPr lang="fr-FR" sz="1000" dirty="0">
                <a:latin typeface="Montserrat Medium" pitchFamily="2" charset="77"/>
              </a:rPr>
              <a:t> et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volut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autem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fugitatem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harit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fugit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ant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eos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minimin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b="1" dirty="0">
                <a:latin typeface="Montserrat Medium" pitchFamily="2" charset="77"/>
              </a:rPr>
              <a:t> • </a:t>
            </a:r>
            <a:r>
              <a:rPr lang="fr-FR" sz="1000" dirty="0" err="1">
                <a:latin typeface="Montserrat Medium" pitchFamily="2" charset="77"/>
              </a:rPr>
              <a:t>cipsantes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reium</a:t>
            </a:r>
            <a:r>
              <a:rPr lang="fr-FR" sz="1000" dirty="0">
                <a:latin typeface="Montserrat Medium" pitchFamily="2" charset="77"/>
              </a:rPr>
              <a:t> </a:t>
            </a:r>
            <a:r>
              <a:rPr lang="fr-FR" sz="1000" dirty="0" err="1">
                <a:latin typeface="Montserrat Medium" pitchFamily="2" charset="77"/>
              </a:rPr>
              <a:t>doluptatio</a:t>
            </a:r>
            <a:endParaRPr lang="fr-FR" sz="1000" dirty="0">
              <a:latin typeface="Montserrat Medium" pitchFamily="2" charset="77"/>
            </a:endParaRP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91ADD006-A747-B822-8B2A-86E4AFA7733F}"/>
              </a:ext>
            </a:extLst>
          </p:cNvPr>
          <p:cNvSpPr txBox="1"/>
          <p:nvPr/>
        </p:nvSpPr>
        <p:spPr>
          <a:xfrm>
            <a:off x="2292307" y="14345910"/>
            <a:ext cx="4281301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>
                <a:solidFill>
                  <a:srgbClr val="D4869F"/>
                </a:solidFill>
                <a:latin typeface="Montserrat SemiBold" pitchFamily="2" charset="77"/>
                <a:cs typeface="Poppins SemiBold" panose="00000700000000000000" pitchFamily="2" charset="0"/>
              </a:rPr>
              <a:t>https://projectname.interreg-euro-med.eu</a:t>
            </a:r>
            <a:endParaRPr lang="en-US" sz="1300" b="1" dirty="0">
              <a:solidFill>
                <a:srgbClr val="D4869F"/>
              </a:solidFill>
              <a:latin typeface="Montserrat SemiBold" pitchFamily="2" charset="77"/>
              <a:cs typeface="Poppins SemiBold" panose="00000700000000000000" pitchFamily="2" charset="0"/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3DC96ABF-56CF-F55A-12FA-7D8FBABB718B}"/>
              </a:ext>
            </a:extLst>
          </p:cNvPr>
          <p:cNvSpPr txBox="1"/>
          <p:nvPr/>
        </p:nvSpPr>
        <p:spPr>
          <a:xfrm>
            <a:off x="1253707" y="11140810"/>
            <a:ext cx="261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Total budget</a:t>
            </a: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47AD3FA9-3FDC-62D2-4116-EA0ADFEA03DB}"/>
              </a:ext>
            </a:extLst>
          </p:cNvPr>
          <p:cNvSpPr txBox="1"/>
          <p:nvPr/>
        </p:nvSpPr>
        <p:spPr>
          <a:xfrm>
            <a:off x="1260971" y="11342025"/>
            <a:ext cx="26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9932B506-0AA7-64B0-E223-200BCE21165A}"/>
              </a:ext>
            </a:extLst>
          </p:cNvPr>
          <p:cNvSpPr txBox="1"/>
          <p:nvPr/>
        </p:nvSpPr>
        <p:spPr>
          <a:xfrm>
            <a:off x="6954745" y="11161487"/>
            <a:ext cx="249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Interreg Funds</a:t>
            </a:r>
            <a:endParaRPr lang="en-US" sz="1200" b="1" dirty="0">
              <a:solidFill>
                <a:srgbClr val="D4869F"/>
              </a:solidFill>
              <a:latin typeface="Montserrat" pitchFamily="2" charset="77"/>
              <a:cs typeface="Poppins SemiBold" panose="00000700000000000000" pitchFamily="2" charset="0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53F577FB-42FD-68B9-461F-070BFD3A3214}"/>
              </a:ext>
            </a:extLst>
          </p:cNvPr>
          <p:cNvSpPr txBox="1"/>
          <p:nvPr/>
        </p:nvSpPr>
        <p:spPr>
          <a:xfrm>
            <a:off x="6938152" y="11352833"/>
            <a:ext cx="249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€ 000 000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A8894F50-E1EF-A516-58F6-2C09F2214003}"/>
              </a:ext>
            </a:extLst>
          </p:cNvPr>
          <p:cNvSpPr txBox="1"/>
          <p:nvPr/>
        </p:nvSpPr>
        <p:spPr>
          <a:xfrm>
            <a:off x="3868998" y="11153891"/>
            <a:ext cx="306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D4869F"/>
                </a:solidFill>
                <a:latin typeface="Montserrat" pitchFamily="2" charset="77"/>
                <a:cs typeface="Poppins SemiBold" panose="00000700000000000000" pitchFamily="2" charset="0"/>
              </a:rPr>
              <a:t>Project duration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F71D4DC0-126F-4BA2-94F4-68029B3ED2FC}"/>
              </a:ext>
            </a:extLst>
          </p:cNvPr>
          <p:cNvSpPr txBox="1"/>
          <p:nvPr/>
        </p:nvSpPr>
        <p:spPr>
          <a:xfrm>
            <a:off x="4563379" y="11366254"/>
            <a:ext cx="157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xx</a:t>
            </a:r>
            <a:r>
              <a:rPr lang="en-US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 </a:t>
            </a:r>
            <a:r>
              <a:rPr lang="en-US" sz="1400" dirty="0">
                <a:solidFill>
                  <a:srgbClr val="174489"/>
                </a:solidFill>
                <a:latin typeface="Montserrat Medium" pitchFamily="2" charset="77"/>
                <a:cs typeface="Poppins SemiBold" panose="00000700000000000000" pitchFamily="2" charset="0"/>
              </a:rPr>
              <a:t>months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BE69EB7-A020-F21D-0CB6-4C154A70AE65}"/>
              </a:ext>
            </a:extLst>
          </p:cNvPr>
          <p:cNvCxnSpPr>
            <a:cxnSpLocks/>
          </p:cNvCxnSpPr>
          <p:nvPr/>
        </p:nvCxnSpPr>
        <p:spPr>
          <a:xfrm>
            <a:off x="3876261" y="10040449"/>
            <a:ext cx="0" cy="1795139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23218A83-BB28-9839-8D5C-1FE756C3A521}"/>
              </a:ext>
            </a:extLst>
          </p:cNvPr>
          <p:cNvCxnSpPr>
            <a:cxnSpLocks/>
          </p:cNvCxnSpPr>
          <p:nvPr/>
        </p:nvCxnSpPr>
        <p:spPr>
          <a:xfrm>
            <a:off x="6930887" y="9980815"/>
            <a:ext cx="7264" cy="1943317"/>
          </a:xfrm>
          <a:prstGeom prst="line">
            <a:avLst/>
          </a:prstGeom>
          <a:ln>
            <a:solidFill>
              <a:srgbClr val="009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F21051-E33E-00A3-562D-706AA4476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944" y="10270349"/>
            <a:ext cx="786717" cy="790836"/>
          </a:xfrm>
          <a:prstGeom prst="rect">
            <a:avLst/>
          </a:prstGeom>
        </p:spPr>
      </p:pic>
      <p:pic>
        <p:nvPicPr>
          <p:cNvPr id="18" name="Image 17" descr="Une image contenant tasse, verre&#10;&#10;Description générée automatiquement">
            <a:extLst>
              <a:ext uri="{FF2B5EF4-FFF2-40B4-BE49-F238E27FC236}">
                <a16:creationId xmlns:a16="http://schemas.microsoft.com/office/drawing/2014/main" id="{CD0EE2B9-3105-8949-A25B-0779F0CAB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455" y="10239520"/>
            <a:ext cx="1183444" cy="7482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67E358-64F6-5005-41F9-488F9867C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1888" y="10201300"/>
            <a:ext cx="943373" cy="845218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1E767BF5-E53E-15FF-F3CF-AA3EFA9DAD98}"/>
              </a:ext>
            </a:extLst>
          </p:cNvPr>
          <p:cNvSpPr txBox="1"/>
          <p:nvPr/>
        </p:nvSpPr>
        <p:spPr>
          <a:xfrm>
            <a:off x="-16933" y="6303492"/>
            <a:ext cx="10735014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cs typeface="Poppins SemiBold" panose="00000700000000000000" pitchFamily="2" charset="0"/>
              </a:rPr>
              <a:t>PROJECT NAME</a:t>
            </a:r>
          </a:p>
        </p:txBody>
      </p:sp>
      <p:pic>
        <p:nvPicPr>
          <p:cNvPr id="3" name="Image 2" descr="Une image contenant logo, Bleu électrique, symbole, capture d’écran&#10;&#10;Description générée automatiquement">
            <a:extLst>
              <a:ext uri="{FF2B5EF4-FFF2-40B4-BE49-F238E27FC236}">
                <a16:creationId xmlns:a16="http://schemas.microsoft.com/office/drawing/2014/main" id="{E4B21E09-2812-1102-E489-A08264F81D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6558" y="14418065"/>
            <a:ext cx="250749" cy="250749"/>
          </a:xfrm>
          <a:prstGeom prst="rect">
            <a:avLst/>
          </a:prstGeom>
        </p:spPr>
      </p:pic>
      <p:pic>
        <p:nvPicPr>
          <p:cNvPr id="7" name="Image 6" descr="Une image contenant symbole, logo&#10;&#10;Description générée automatiquement">
            <a:extLst>
              <a:ext uri="{FF2B5EF4-FFF2-40B4-BE49-F238E27FC236}">
                <a16:creationId xmlns:a16="http://schemas.microsoft.com/office/drawing/2014/main" id="{9005C5A7-A92E-A43A-7C70-A0639855BA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8232" y="14418065"/>
            <a:ext cx="250749" cy="250749"/>
          </a:xfrm>
          <a:prstGeom prst="rect">
            <a:avLst/>
          </a:prstGeom>
        </p:spPr>
      </p:pic>
      <p:pic>
        <p:nvPicPr>
          <p:cNvPr id="8" name="Image 7" descr="Une image contenant logo, cercle, symbole, Graphique&#10;&#10;Description générée automatiquement">
            <a:extLst>
              <a:ext uri="{FF2B5EF4-FFF2-40B4-BE49-F238E27FC236}">
                <a16:creationId xmlns:a16="http://schemas.microsoft.com/office/drawing/2014/main" id="{6AAA9AAF-E814-50BD-0842-8787646F1E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1053" y="14418065"/>
            <a:ext cx="250749" cy="250749"/>
          </a:xfrm>
          <a:prstGeom prst="rect">
            <a:avLst/>
          </a:prstGeom>
        </p:spPr>
      </p:pic>
      <p:pic>
        <p:nvPicPr>
          <p:cNvPr id="9" name="Image 8" descr="Une image contenant Bleu électrique, symbole, ligne, Caractère coloré&#10;&#10;Description générée automatiquement">
            <a:extLst>
              <a:ext uri="{FF2B5EF4-FFF2-40B4-BE49-F238E27FC236}">
                <a16:creationId xmlns:a16="http://schemas.microsoft.com/office/drawing/2014/main" id="{F8390904-DF4D-996C-02B0-714D25F4B5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984" y="14418065"/>
            <a:ext cx="250749" cy="250749"/>
          </a:xfrm>
          <a:prstGeom prst="rect">
            <a:avLst/>
          </a:prstGeom>
        </p:spPr>
      </p:pic>
      <p:pic>
        <p:nvPicPr>
          <p:cNvPr id="10" name="Image 9" descr="Une image contenant cercl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8E995B70-EA22-65A0-003F-A012BD9E86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6122" y="14411238"/>
            <a:ext cx="257575" cy="2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51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196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Medium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n.maiphi@gmail.com</dc:creator>
  <cp:lastModifiedBy>MAZZOLINI Olga</cp:lastModifiedBy>
  <cp:revision>42</cp:revision>
  <dcterms:created xsi:type="dcterms:W3CDTF">2022-04-28T12:37:21Z</dcterms:created>
  <dcterms:modified xsi:type="dcterms:W3CDTF">2024-02-28T13:25:23Z</dcterms:modified>
</cp:coreProperties>
</file>