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99" r:id="rId2"/>
    <p:sldMasterId id="2147483696" r:id="rId3"/>
  </p:sldMasterIdLst>
  <p:notesMasterIdLst>
    <p:notesMasterId r:id="rId13"/>
  </p:notesMasterIdLst>
  <p:sldIdLst>
    <p:sldId id="260" r:id="rId4"/>
    <p:sldId id="258" r:id="rId5"/>
    <p:sldId id="263" r:id="rId6"/>
    <p:sldId id="264" r:id="rId7"/>
    <p:sldId id="261" r:id="rId8"/>
    <p:sldId id="265" r:id="rId9"/>
    <p:sldId id="266" r:id="rId10"/>
    <p:sldId id="267" r:id="rId11"/>
    <p:sldId id="262" r:id="rId12"/>
  </p:sldIdLst>
  <p:sldSz cx="15119350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6197"/>
  </p:normalViewPr>
  <p:slideViewPr>
    <p:cSldViewPr snapToGrid="0">
      <p:cViewPr varScale="1">
        <p:scale>
          <a:sx n="85" d="100"/>
          <a:sy n="85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3708B-9DCA-4DA2-B9AE-56100D8CE4B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</dgm:pt>
    <dgm:pt modelId="{BC0B613B-16AB-44F5-B301-FCD3951C3F35}">
      <dgm:prSet phldrT="[Testo]" custT="1"/>
      <dgm:spPr>
        <a:solidFill>
          <a:srgbClr val="18BAA8"/>
        </a:solidFill>
      </dgm:spPr>
      <dgm:t>
        <a:bodyPr/>
        <a:lstStyle/>
        <a:p>
          <a:r>
            <a:rPr lang="it-IT" sz="3300" b="1" dirty="0"/>
            <a:t>Competitive and smart</a:t>
          </a:r>
        </a:p>
      </dgm:t>
    </dgm:pt>
    <dgm:pt modelId="{DAAB7DD8-F96D-4A41-A123-6A29B5374311}" type="parTrans" cxnId="{D1183BA1-F3EB-4F1F-878C-685F0440A983}">
      <dgm:prSet/>
      <dgm:spPr/>
      <dgm:t>
        <a:bodyPr/>
        <a:lstStyle/>
        <a:p>
          <a:endParaRPr lang="it-IT"/>
        </a:p>
      </dgm:t>
    </dgm:pt>
    <dgm:pt modelId="{93002DEF-5685-4126-A18C-A5259A52E0BE}" type="sibTrans" cxnId="{D1183BA1-F3EB-4F1F-878C-685F0440A983}">
      <dgm:prSet/>
      <dgm:spPr>
        <a:solidFill>
          <a:srgbClr val="18BAA8"/>
        </a:solidFill>
      </dgm:spPr>
      <dgm:t>
        <a:bodyPr/>
        <a:lstStyle/>
        <a:p>
          <a:endParaRPr lang="it-IT"/>
        </a:p>
      </dgm:t>
    </dgm:pt>
    <dgm:pt modelId="{0DDF7C98-7CF5-457D-A388-6712202EE367}">
      <dgm:prSet phldrT="[Testo]"/>
      <dgm:spPr/>
      <dgm:t>
        <a:bodyPr/>
        <a:lstStyle/>
        <a:p>
          <a:r>
            <a:rPr lang="it-IT" b="1" dirty="0"/>
            <a:t>Green and low-carbon</a:t>
          </a:r>
        </a:p>
      </dgm:t>
    </dgm:pt>
    <dgm:pt modelId="{1D156D1E-1F3F-42EC-857C-FCAE6BBF8799}" type="parTrans" cxnId="{977C86A7-369F-40E4-88A2-8176F9AC2E66}">
      <dgm:prSet/>
      <dgm:spPr/>
      <dgm:t>
        <a:bodyPr/>
        <a:lstStyle/>
        <a:p>
          <a:endParaRPr lang="it-IT"/>
        </a:p>
      </dgm:t>
    </dgm:pt>
    <dgm:pt modelId="{CBB50CBF-E172-4843-B29F-B33B16DDCE04}" type="sibTrans" cxnId="{977C86A7-369F-40E4-88A2-8176F9AC2E66}">
      <dgm:prSet/>
      <dgm:spPr>
        <a:solidFill>
          <a:srgbClr val="9ACA3C"/>
        </a:solidFill>
      </dgm:spPr>
      <dgm:t>
        <a:bodyPr/>
        <a:lstStyle/>
        <a:p>
          <a:endParaRPr lang="it-IT"/>
        </a:p>
      </dgm:t>
    </dgm:pt>
    <dgm:pt modelId="{4C09BBE5-7F3F-430C-9A07-74C7897E3A47}">
      <dgm:prSet phldrT="[Testo]"/>
      <dgm:spPr>
        <a:solidFill>
          <a:srgbClr val="DA5C57"/>
        </a:solidFill>
      </dgm:spPr>
      <dgm:t>
        <a:bodyPr/>
        <a:lstStyle/>
        <a:p>
          <a:r>
            <a:rPr lang="it-IT" b="1" dirty="0"/>
            <a:t>Social and inclusive</a:t>
          </a:r>
        </a:p>
      </dgm:t>
    </dgm:pt>
    <dgm:pt modelId="{4D798CD3-2BC6-4294-B185-2707A8E43E55}" type="parTrans" cxnId="{99C91AFF-3EB0-409A-8310-774694683FDC}">
      <dgm:prSet/>
      <dgm:spPr/>
      <dgm:t>
        <a:bodyPr/>
        <a:lstStyle/>
        <a:p>
          <a:endParaRPr lang="it-IT"/>
        </a:p>
      </dgm:t>
    </dgm:pt>
    <dgm:pt modelId="{BBD6DB5C-421E-421E-ACB2-4BAF79564A14}" type="sibTrans" cxnId="{99C91AFF-3EB0-409A-8310-774694683FDC}">
      <dgm:prSet/>
      <dgm:spPr>
        <a:solidFill>
          <a:srgbClr val="DA5C57"/>
        </a:solidFill>
      </dgm:spPr>
      <dgm:t>
        <a:bodyPr/>
        <a:lstStyle/>
        <a:p>
          <a:endParaRPr lang="it-IT"/>
        </a:p>
      </dgm:t>
    </dgm:pt>
    <dgm:pt modelId="{B4B83A7D-CE3E-46C4-918B-8BD2BB217A30}">
      <dgm:prSet/>
      <dgm:spPr>
        <a:solidFill>
          <a:srgbClr val="0E6EB6"/>
        </a:solidFill>
      </dgm:spPr>
      <dgm:t>
        <a:bodyPr/>
        <a:lstStyle/>
        <a:p>
          <a:r>
            <a:rPr lang="it-IT" b="1" dirty="0"/>
            <a:t>Multilevel governance</a:t>
          </a:r>
        </a:p>
      </dgm:t>
    </dgm:pt>
    <dgm:pt modelId="{8F564846-786C-4A7C-AAEF-8A1B92007A81}" type="parTrans" cxnId="{50604C79-BF42-4DB4-8082-542EF35D6FE8}">
      <dgm:prSet/>
      <dgm:spPr/>
      <dgm:t>
        <a:bodyPr/>
        <a:lstStyle/>
        <a:p>
          <a:endParaRPr lang="it-IT"/>
        </a:p>
      </dgm:t>
    </dgm:pt>
    <dgm:pt modelId="{095D25DF-411D-4585-A23D-F8E7515B2E86}" type="sibTrans" cxnId="{50604C79-BF42-4DB4-8082-542EF35D6FE8}">
      <dgm:prSet/>
      <dgm:spPr/>
      <dgm:t>
        <a:bodyPr/>
        <a:lstStyle/>
        <a:p>
          <a:endParaRPr lang="it-IT"/>
        </a:p>
      </dgm:t>
    </dgm:pt>
    <dgm:pt modelId="{D487025E-BD7E-4A56-BCAC-59A244D427DB}" type="pres">
      <dgm:prSet presAssocID="{00A3708B-9DCA-4DA2-B9AE-56100D8CE4BB}" presName="Name0" presStyleCnt="0">
        <dgm:presLayoutVars>
          <dgm:dir/>
          <dgm:resizeHandles val="exact"/>
        </dgm:presLayoutVars>
      </dgm:prSet>
      <dgm:spPr/>
    </dgm:pt>
    <dgm:pt modelId="{3158E004-5457-4AB9-8466-67CCDDE5AF94}" type="pres">
      <dgm:prSet presAssocID="{BC0B613B-16AB-44F5-B301-FCD3951C3F35}" presName="composite" presStyleCnt="0"/>
      <dgm:spPr/>
    </dgm:pt>
    <dgm:pt modelId="{DCD00B09-22F1-4514-A003-FD35E93E5B45}" type="pres">
      <dgm:prSet presAssocID="{BC0B613B-16AB-44F5-B301-FCD3951C3F35}" presName="imagSh" presStyleLbl="bgImgPlace1" presStyleIdx="0" presStyleCnt="4" custLinFactNeighborX="-77" custLinFactNeighborY="-283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B61300-5203-4587-8158-56B43832F2E4}" type="pres">
      <dgm:prSet presAssocID="{BC0B613B-16AB-44F5-B301-FCD3951C3F35}" presName="txNode" presStyleLbl="node1" presStyleIdx="0" presStyleCnt="4" custLinFactNeighborX="-15652" custLinFactNeighborY="16632">
        <dgm:presLayoutVars>
          <dgm:bulletEnabled val="1"/>
        </dgm:presLayoutVars>
      </dgm:prSet>
      <dgm:spPr/>
    </dgm:pt>
    <dgm:pt modelId="{A258AE64-B9F3-475E-9064-5E0F9166BF91}" type="pres">
      <dgm:prSet presAssocID="{93002DEF-5685-4126-A18C-A5259A52E0BE}" presName="sibTrans" presStyleLbl="sibTrans2D1" presStyleIdx="0" presStyleCnt="3"/>
      <dgm:spPr/>
    </dgm:pt>
    <dgm:pt modelId="{4B0F765F-B2C7-4BE5-A177-3BAEC8171D16}" type="pres">
      <dgm:prSet presAssocID="{93002DEF-5685-4126-A18C-A5259A52E0BE}" presName="connTx" presStyleLbl="sibTrans2D1" presStyleIdx="0" presStyleCnt="3"/>
      <dgm:spPr/>
    </dgm:pt>
    <dgm:pt modelId="{9750D3B4-0365-445E-8F0B-C79938596690}" type="pres">
      <dgm:prSet presAssocID="{0DDF7C98-7CF5-457D-A388-6712202EE367}" presName="composite" presStyleCnt="0"/>
      <dgm:spPr/>
    </dgm:pt>
    <dgm:pt modelId="{A6342228-E34F-42BC-A661-739B905C01FA}" type="pres">
      <dgm:prSet presAssocID="{0DDF7C98-7CF5-457D-A388-6712202EE367}" presName="imagSh" presStyleLbl="bgImgPlace1" presStyleIdx="1" presStyleCnt="4" custLinFactNeighborX="4364" custLinFactNeighborY="-355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7A1FD2-6D29-4FB9-BB45-C4F65EAFB480}" type="pres">
      <dgm:prSet presAssocID="{0DDF7C98-7CF5-457D-A388-6712202EE367}" presName="txNode" presStyleLbl="node1" presStyleIdx="1" presStyleCnt="4" custLinFactNeighborX="-11570" custLinFactNeighborY="15980">
        <dgm:presLayoutVars>
          <dgm:bulletEnabled val="1"/>
        </dgm:presLayoutVars>
      </dgm:prSet>
      <dgm:spPr/>
    </dgm:pt>
    <dgm:pt modelId="{10E46C5F-BF34-4CFA-B513-723D30D7EC43}" type="pres">
      <dgm:prSet presAssocID="{CBB50CBF-E172-4843-B29F-B33B16DDCE04}" presName="sibTrans" presStyleLbl="sibTrans2D1" presStyleIdx="1" presStyleCnt="3"/>
      <dgm:spPr/>
    </dgm:pt>
    <dgm:pt modelId="{C1F42746-65DE-41CF-B71D-1B27E64E4A05}" type="pres">
      <dgm:prSet presAssocID="{CBB50CBF-E172-4843-B29F-B33B16DDCE04}" presName="connTx" presStyleLbl="sibTrans2D1" presStyleIdx="1" presStyleCnt="3"/>
      <dgm:spPr/>
    </dgm:pt>
    <dgm:pt modelId="{0DA926B1-0AC4-43E8-858A-537B76879514}" type="pres">
      <dgm:prSet presAssocID="{4C09BBE5-7F3F-430C-9A07-74C7897E3A47}" presName="composite" presStyleCnt="0"/>
      <dgm:spPr/>
    </dgm:pt>
    <dgm:pt modelId="{BC1C6ADD-CC35-4FB2-8E6B-46BEC046F1F3}" type="pres">
      <dgm:prSet presAssocID="{4C09BBE5-7F3F-430C-9A07-74C7897E3A47}" presName="imagSh" presStyleLbl="bgImgPlace1" presStyleIdx="2" presStyleCnt="4" custLinFactNeighborX="700" custLinFactNeighborY="-367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A1CC94-80C2-4FD9-99ED-D0CFCE08DF34}" type="pres">
      <dgm:prSet presAssocID="{4C09BBE5-7F3F-430C-9A07-74C7897E3A47}" presName="txNode" presStyleLbl="node1" presStyleIdx="2" presStyleCnt="4" custLinFactNeighborX="-13740" custLinFactNeighborY="17359">
        <dgm:presLayoutVars>
          <dgm:bulletEnabled val="1"/>
        </dgm:presLayoutVars>
      </dgm:prSet>
      <dgm:spPr/>
    </dgm:pt>
    <dgm:pt modelId="{59AD3C72-8F6D-450C-9FE3-EB0A8F055974}" type="pres">
      <dgm:prSet presAssocID="{BBD6DB5C-421E-421E-ACB2-4BAF79564A14}" presName="sibTrans" presStyleLbl="sibTrans2D1" presStyleIdx="2" presStyleCnt="3"/>
      <dgm:spPr/>
    </dgm:pt>
    <dgm:pt modelId="{C5A97D87-5564-4B3A-A259-A5A407D9D935}" type="pres">
      <dgm:prSet presAssocID="{BBD6DB5C-421E-421E-ACB2-4BAF79564A14}" presName="connTx" presStyleLbl="sibTrans2D1" presStyleIdx="2" presStyleCnt="3"/>
      <dgm:spPr/>
    </dgm:pt>
    <dgm:pt modelId="{6BB05577-4794-4D58-BF18-277C3FE34C95}" type="pres">
      <dgm:prSet presAssocID="{B4B83A7D-CE3E-46C4-918B-8BD2BB217A30}" presName="composite" presStyleCnt="0"/>
      <dgm:spPr/>
    </dgm:pt>
    <dgm:pt modelId="{CBC61545-2406-457D-BDF4-EDEB3F551546}" type="pres">
      <dgm:prSet presAssocID="{B4B83A7D-CE3E-46C4-918B-8BD2BB217A30}" presName="imagSh" presStyleLbl="bgImgPlace1" presStyleIdx="3" presStyleCnt="4" custLinFactNeighborX="3840" custLinFactNeighborY="-2016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D12A30-F2CE-4316-BE5F-9463485CBD8F}" type="pres">
      <dgm:prSet presAssocID="{B4B83A7D-CE3E-46C4-918B-8BD2BB217A30}" presName="txNode" presStyleLbl="node1" presStyleIdx="3" presStyleCnt="4" custLinFactNeighborX="-10125" custLinFactNeighborY="20252">
        <dgm:presLayoutVars>
          <dgm:bulletEnabled val="1"/>
        </dgm:presLayoutVars>
      </dgm:prSet>
      <dgm:spPr/>
    </dgm:pt>
  </dgm:ptLst>
  <dgm:cxnLst>
    <dgm:cxn modelId="{9445D60F-5FD0-4F4E-80D9-FFAA869A8EEB}" type="presOf" srcId="{B4B83A7D-CE3E-46C4-918B-8BD2BB217A30}" destId="{95D12A30-F2CE-4316-BE5F-9463485CBD8F}" srcOrd="0" destOrd="0" presId="urn:microsoft.com/office/officeart/2005/8/layout/hProcess10"/>
    <dgm:cxn modelId="{ADCFC35E-97ED-453D-B465-EBA8C6BA7653}" type="presOf" srcId="{BBD6DB5C-421E-421E-ACB2-4BAF79564A14}" destId="{59AD3C72-8F6D-450C-9FE3-EB0A8F055974}" srcOrd="0" destOrd="0" presId="urn:microsoft.com/office/officeart/2005/8/layout/hProcess10"/>
    <dgm:cxn modelId="{E176656A-BAA8-479D-832B-9673DD297DC2}" type="presOf" srcId="{BC0B613B-16AB-44F5-B301-FCD3951C3F35}" destId="{0EB61300-5203-4587-8158-56B43832F2E4}" srcOrd="0" destOrd="0" presId="urn:microsoft.com/office/officeart/2005/8/layout/hProcess10"/>
    <dgm:cxn modelId="{38E9676E-DC8E-403C-9BEA-DD04D4E8245E}" type="presOf" srcId="{CBB50CBF-E172-4843-B29F-B33B16DDCE04}" destId="{C1F42746-65DE-41CF-B71D-1B27E64E4A05}" srcOrd="1" destOrd="0" presId="urn:microsoft.com/office/officeart/2005/8/layout/hProcess10"/>
    <dgm:cxn modelId="{40D7544F-A9BE-4969-BECE-DA73C03C095A}" type="presOf" srcId="{BBD6DB5C-421E-421E-ACB2-4BAF79564A14}" destId="{C5A97D87-5564-4B3A-A259-A5A407D9D935}" srcOrd="1" destOrd="0" presId="urn:microsoft.com/office/officeart/2005/8/layout/hProcess10"/>
    <dgm:cxn modelId="{53DA3577-3E2F-4D49-BF35-59AC1CE49627}" type="presOf" srcId="{93002DEF-5685-4126-A18C-A5259A52E0BE}" destId="{A258AE64-B9F3-475E-9064-5E0F9166BF91}" srcOrd="0" destOrd="0" presId="urn:microsoft.com/office/officeart/2005/8/layout/hProcess10"/>
    <dgm:cxn modelId="{50604C79-BF42-4DB4-8082-542EF35D6FE8}" srcId="{00A3708B-9DCA-4DA2-B9AE-56100D8CE4BB}" destId="{B4B83A7D-CE3E-46C4-918B-8BD2BB217A30}" srcOrd="3" destOrd="0" parTransId="{8F564846-786C-4A7C-AAEF-8A1B92007A81}" sibTransId="{095D25DF-411D-4585-A23D-F8E7515B2E86}"/>
    <dgm:cxn modelId="{124A577F-BD32-4949-8B1F-B51F20781FFD}" type="presOf" srcId="{4C09BBE5-7F3F-430C-9A07-74C7897E3A47}" destId="{62A1CC94-80C2-4FD9-99ED-D0CFCE08DF34}" srcOrd="0" destOrd="0" presId="urn:microsoft.com/office/officeart/2005/8/layout/hProcess10"/>
    <dgm:cxn modelId="{F7E46E83-8171-4C72-82BD-0B12D04A5FDD}" type="presOf" srcId="{93002DEF-5685-4126-A18C-A5259A52E0BE}" destId="{4B0F765F-B2C7-4BE5-A177-3BAEC8171D16}" srcOrd="1" destOrd="0" presId="urn:microsoft.com/office/officeart/2005/8/layout/hProcess10"/>
    <dgm:cxn modelId="{53229B99-3B3A-4E4F-820F-7F29FD49052E}" type="presOf" srcId="{CBB50CBF-E172-4843-B29F-B33B16DDCE04}" destId="{10E46C5F-BF34-4CFA-B513-723D30D7EC43}" srcOrd="0" destOrd="0" presId="urn:microsoft.com/office/officeart/2005/8/layout/hProcess10"/>
    <dgm:cxn modelId="{D1183BA1-F3EB-4F1F-878C-685F0440A983}" srcId="{00A3708B-9DCA-4DA2-B9AE-56100D8CE4BB}" destId="{BC0B613B-16AB-44F5-B301-FCD3951C3F35}" srcOrd="0" destOrd="0" parTransId="{DAAB7DD8-F96D-4A41-A123-6A29B5374311}" sibTransId="{93002DEF-5685-4126-A18C-A5259A52E0BE}"/>
    <dgm:cxn modelId="{977C86A7-369F-40E4-88A2-8176F9AC2E66}" srcId="{00A3708B-9DCA-4DA2-B9AE-56100D8CE4BB}" destId="{0DDF7C98-7CF5-457D-A388-6712202EE367}" srcOrd="1" destOrd="0" parTransId="{1D156D1E-1F3F-42EC-857C-FCAE6BBF8799}" sibTransId="{CBB50CBF-E172-4843-B29F-B33B16DDCE04}"/>
    <dgm:cxn modelId="{A9DA99B6-7D8D-4C8A-ADD3-E6BE8278D8C8}" type="presOf" srcId="{00A3708B-9DCA-4DA2-B9AE-56100D8CE4BB}" destId="{D487025E-BD7E-4A56-BCAC-59A244D427DB}" srcOrd="0" destOrd="0" presId="urn:microsoft.com/office/officeart/2005/8/layout/hProcess10"/>
    <dgm:cxn modelId="{66B2F2C2-F47E-460F-878F-6A537211C97F}" type="presOf" srcId="{0DDF7C98-7CF5-457D-A388-6712202EE367}" destId="{F77A1FD2-6D29-4FB9-BB45-C4F65EAFB480}" srcOrd="0" destOrd="0" presId="urn:microsoft.com/office/officeart/2005/8/layout/hProcess10"/>
    <dgm:cxn modelId="{99C91AFF-3EB0-409A-8310-774694683FDC}" srcId="{00A3708B-9DCA-4DA2-B9AE-56100D8CE4BB}" destId="{4C09BBE5-7F3F-430C-9A07-74C7897E3A47}" srcOrd="2" destOrd="0" parTransId="{4D798CD3-2BC6-4294-B185-2707A8E43E55}" sibTransId="{BBD6DB5C-421E-421E-ACB2-4BAF79564A14}"/>
    <dgm:cxn modelId="{8E0641BE-18C8-438E-A705-34402876FCD9}" type="presParOf" srcId="{D487025E-BD7E-4A56-BCAC-59A244D427DB}" destId="{3158E004-5457-4AB9-8466-67CCDDE5AF94}" srcOrd="0" destOrd="0" presId="urn:microsoft.com/office/officeart/2005/8/layout/hProcess10"/>
    <dgm:cxn modelId="{13674421-73CF-4F8D-8CF2-2E0387D775C2}" type="presParOf" srcId="{3158E004-5457-4AB9-8466-67CCDDE5AF94}" destId="{DCD00B09-22F1-4514-A003-FD35E93E5B45}" srcOrd="0" destOrd="0" presId="urn:microsoft.com/office/officeart/2005/8/layout/hProcess10"/>
    <dgm:cxn modelId="{D27297B7-D415-4568-8461-5EBA3084C9C9}" type="presParOf" srcId="{3158E004-5457-4AB9-8466-67CCDDE5AF94}" destId="{0EB61300-5203-4587-8158-56B43832F2E4}" srcOrd="1" destOrd="0" presId="urn:microsoft.com/office/officeart/2005/8/layout/hProcess10"/>
    <dgm:cxn modelId="{2BBC2CD5-9CAC-4855-BADD-FD2ECFA368FC}" type="presParOf" srcId="{D487025E-BD7E-4A56-BCAC-59A244D427DB}" destId="{A258AE64-B9F3-475E-9064-5E0F9166BF91}" srcOrd="1" destOrd="0" presId="urn:microsoft.com/office/officeart/2005/8/layout/hProcess10"/>
    <dgm:cxn modelId="{53ACA341-CBE7-4A5D-AE8B-8A2D440E7875}" type="presParOf" srcId="{A258AE64-B9F3-475E-9064-5E0F9166BF91}" destId="{4B0F765F-B2C7-4BE5-A177-3BAEC8171D16}" srcOrd="0" destOrd="0" presId="urn:microsoft.com/office/officeart/2005/8/layout/hProcess10"/>
    <dgm:cxn modelId="{6E3A3648-E722-47AC-AA73-EE4A41A6D5D1}" type="presParOf" srcId="{D487025E-BD7E-4A56-BCAC-59A244D427DB}" destId="{9750D3B4-0365-445E-8F0B-C79938596690}" srcOrd="2" destOrd="0" presId="urn:microsoft.com/office/officeart/2005/8/layout/hProcess10"/>
    <dgm:cxn modelId="{6571998B-A9A2-455E-B100-5EA3CCA6763B}" type="presParOf" srcId="{9750D3B4-0365-445E-8F0B-C79938596690}" destId="{A6342228-E34F-42BC-A661-739B905C01FA}" srcOrd="0" destOrd="0" presId="urn:microsoft.com/office/officeart/2005/8/layout/hProcess10"/>
    <dgm:cxn modelId="{30691EA1-9290-4D65-A73C-667A0ED6D91C}" type="presParOf" srcId="{9750D3B4-0365-445E-8F0B-C79938596690}" destId="{F77A1FD2-6D29-4FB9-BB45-C4F65EAFB480}" srcOrd="1" destOrd="0" presId="urn:microsoft.com/office/officeart/2005/8/layout/hProcess10"/>
    <dgm:cxn modelId="{C1D8F433-4186-4343-8D30-54B02FAC5CFA}" type="presParOf" srcId="{D487025E-BD7E-4A56-BCAC-59A244D427DB}" destId="{10E46C5F-BF34-4CFA-B513-723D30D7EC43}" srcOrd="3" destOrd="0" presId="urn:microsoft.com/office/officeart/2005/8/layout/hProcess10"/>
    <dgm:cxn modelId="{7A6EF27B-82F1-4B76-BD86-CFC214E8D8A6}" type="presParOf" srcId="{10E46C5F-BF34-4CFA-B513-723D30D7EC43}" destId="{C1F42746-65DE-41CF-B71D-1B27E64E4A05}" srcOrd="0" destOrd="0" presId="urn:microsoft.com/office/officeart/2005/8/layout/hProcess10"/>
    <dgm:cxn modelId="{109DB1BF-E000-4248-8101-658BC25FFF6D}" type="presParOf" srcId="{D487025E-BD7E-4A56-BCAC-59A244D427DB}" destId="{0DA926B1-0AC4-43E8-858A-537B76879514}" srcOrd="4" destOrd="0" presId="urn:microsoft.com/office/officeart/2005/8/layout/hProcess10"/>
    <dgm:cxn modelId="{DFC63176-8D8B-45EC-A9D2-970C9825F4C9}" type="presParOf" srcId="{0DA926B1-0AC4-43E8-858A-537B76879514}" destId="{BC1C6ADD-CC35-4FB2-8E6B-46BEC046F1F3}" srcOrd="0" destOrd="0" presId="urn:microsoft.com/office/officeart/2005/8/layout/hProcess10"/>
    <dgm:cxn modelId="{36060950-F93B-4A71-8D92-85BCDFFF4C24}" type="presParOf" srcId="{0DA926B1-0AC4-43E8-858A-537B76879514}" destId="{62A1CC94-80C2-4FD9-99ED-D0CFCE08DF34}" srcOrd="1" destOrd="0" presId="urn:microsoft.com/office/officeart/2005/8/layout/hProcess10"/>
    <dgm:cxn modelId="{0144A213-73A5-4623-A4D9-ECE5105A1F3E}" type="presParOf" srcId="{D487025E-BD7E-4A56-BCAC-59A244D427DB}" destId="{59AD3C72-8F6D-450C-9FE3-EB0A8F055974}" srcOrd="5" destOrd="0" presId="urn:microsoft.com/office/officeart/2005/8/layout/hProcess10"/>
    <dgm:cxn modelId="{955A5C93-A297-41C2-9CEA-AA8D5E102C22}" type="presParOf" srcId="{59AD3C72-8F6D-450C-9FE3-EB0A8F055974}" destId="{C5A97D87-5564-4B3A-A259-A5A407D9D935}" srcOrd="0" destOrd="0" presId="urn:microsoft.com/office/officeart/2005/8/layout/hProcess10"/>
    <dgm:cxn modelId="{E5AFCF85-12C6-4A0A-A6A0-C695D7C552D1}" type="presParOf" srcId="{D487025E-BD7E-4A56-BCAC-59A244D427DB}" destId="{6BB05577-4794-4D58-BF18-277C3FE34C95}" srcOrd="6" destOrd="0" presId="urn:microsoft.com/office/officeart/2005/8/layout/hProcess10"/>
    <dgm:cxn modelId="{4F56B179-E9EC-4288-B5A9-914C6D2ECD4B}" type="presParOf" srcId="{6BB05577-4794-4D58-BF18-277C3FE34C95}" destId="{CBC61545-2406-457D-BDF4-EDEB3F551546}" srcOrd="0" destOrd="0" presId="urn:microsoft.com/office/officeart/2005/8/layout/hProcess10"/>
    <dgm:cxn modelId="{E5CF5607-1F1D-49FD-A65D-36622D01B66A}" type="presParOf" srcId="{6BB05577-4794-4D58-BF18-277C3FE34C95}" destId="{95D12A30-F2CE-4316-BE5F-9463485CBD8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3708B-9DCA-4DA2-B9AE-56100D8CE4B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0B613B-16AB-44F5-B301-FCD3951C3F35}">
      <dgm:prSet phldrT="[Testo]" custT="1"/>
      <dgm:spPr>
        <a:solidFill>
          <a:srgbClr val="18BAA8"/>
        </a:solidFill>
      </dgm:spPr>
      <dgm:t>
        <a:bodyPr/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16 projects</a:t>
          </a:r>
        </a:p>
      </dgm:t>
    </dgm:pt>
    <dgm:pt modelId="{DAAB7DD8-F96D-4A41-A123-6A29B5374311}" type="parTrans" cxnId="{D1183BA1-F3EB-4F1F-878C-685F0440A983}">
      <dgm:prSet/>
      <dgm:spPr/>
      <dgm:t>
        <a:bodyPr/>
        <a:lstStyle/>
        <a:p>
          <a:endParaRPr lang="it-IT"/>
        </a:p>
      </dgm:t>
    </dgm:pt>
    <dgm:pt modelId="{93002DEF-5685-4126-A18C-A5259A52E0BE}" type="sibTrans" cxnId="{D1183BA1-F3EB-4F1F-878C-685F0440A983}">
      <dgm:prSet/>
      <dgm:spPr>
        <a:solidFill>
          <a:srgbClr val="18BAA8"/>
        </a:solidFill>
      </dgm:spPr>
      <dgm:t>
        <a:bodyPr/>
        <a:lstStyle/>
        <a:p>
          <a:endParaRPr lang="it-IT"/>
        </a:p>
      </dgm:t>
    </dgm:pt>
    <dgm:pt modelId="{0DDF7C98-7CF5-457D-A388-6712202EE367}">
      <dgm:prSet phldrT="[Testo]"/>
      <dgm:spPr/>
      <dgm:t>
        <a:bodyPr/>
        <a:lstStyle/>
        <a:p>
          <a:r>
            <a:rPr lang="it-IT" b="1" dirty="0"/>
            <a:t>22 projects</a:t>
          </a:r>
        </a:p>
      </dgm:t>
    </dgm:pt>
    <dgm:pt modelId="{1D156D1E-1F3F-42EC-857C-FCAE6BBF8799}" type="parTrans" cxnId="{977C86A7-369F-40E4-88A2-8176F9AC2E66}">
      <dgm:prSet/>
      <dgm:spPr/>
      <dgm:t>
        <a:bodyPr/>
        <a:lstStyle/>
        <a:p>
          <a:endParaRPr lang="it-IT"/>
        </a:p>
      </dgm:t>
    </dgm:pt>
    <dgm:pt modelId="{CBB50CBF-E172-4843-B29F-B33B16DDCE04}" type="sibTrans" cxnId="{977C86A7-369F-40E4-88A2-8176F9AC2E66}">
      <dgm:prSet/>
      <dgm:spPr>
        <a:solidFill>
          <a:srgbClr val="9ACA3C"/>
        </a:solidFill>
      </dgm:spPr>
      <dgm:t>
        <a:bodyPr/>
        <a:lstStyle/>
        <a:p>
          <a:endParaRPr lang="it-IT"/>
        </a:p>
      </dgm:t>
    </dgm:pt>
    <dgm:pt modelId="{4C09BBE5-7F3F-430C-9A07-74C7897E3A47}">
      <dgm:prSet phldrT="[Testo]"/>
      <dgm:spPr>
        <a:solidFill>
          <a:srgbClr val="DA5C57"/>
        </a:solidFill>
      </dgm:spPr>
      <dgm:t>
        <a:bodyPr/>
        <a:lstStyle/>
        <a:p>
          <a:r>
            <a:rPr lang="it-IT" b="1" dirty="0"/>
            <a:t>13 projects</a:t>
          </a:r>
        </a:p>
      </dgm:t>
    </dgm:pt>
    <dgm:pt modelId="{4D798CD3-2BC6-4294-B185-2707A8E43E55}" type="parTrans" cxnId="{99C91AFF-3EB0-409A-8310-774694683FDC}">
      <dgm:prSet/>
      <dgm:spPr/>
      <dgm:t>
        <a:bodyPr/>
        <a:lstStyle/>
        <a:p>
          <a:endParaRPr lang="it-IT"/>
        </a:p>
      </dgm:t>
    </dgm:pt>
    <dgm:pt modelId="{BBD6DB5C-421E-421E-ACB2-4BAF79564A14}" type="sibTrans" cxnId="{99C91AFF-3EB0-409A-8310-774694683FDC}">
      <dgm:prSet/>
      <dgm:spPr>
        <a:solidFill>
          <a:srgbClr val="DA5C57"/>
        </a:solidFill>
      </dgm:spPr>
      <dgm:t>
        <a:bodyPr/>
        <a:lstStyle/>
        <a:p>
          <a:endParaRPr lang="it-IT"/>
        </a:p>
      </dgm:t>
    </dgm:pt>
    <dgm:pt modelId="{B4B83A7D-CE3E-46C4-918B-8BD2BB217A30}">
      <dgm:prSet/>
      <dgm:spPr>
        <a:solidFill>
          <a:srgbClr val="0E6EB6"/>
        </a:solidFill>
      </dgm:spPr>
      <dgm:t>
        <a:bodyPr/>
        <a:lstStyle/>
        <a:p>
          <a:r>
            <a:rPr lang="it-IT" b="1" dirty="0"/>
            <a:t>8 projects</a:t>
          </a:r>
        </a:p>
      </dgm:t>
    </dgm:pt>
    <dgm:pt modelId="{8F564846-786C-4A7C-AAEF-8A1B92007A81}" type="parTrans" cxnId="{50604C79-BF42-4DB4-8082-542EF35D6FE8}">
      <dgm:prSet/>
      <dgm:spPr/>
      <dgm:t>
        <a:bodyPr/>
        <a:lstStyle/>
        <a:p>
          <a:endParaRPr lang="it-IT"/>
        </a:p>
      </dgm:t>
    </dgm:pt>
    <dgm:pt modelId="{095D25DF-411D-4585-A23D-F8E7515B2E86}" type="sibTrans" cxnId="{50604C79-BF42-4DB4-8082-542EF35D6FE8}">
      <dgm:prSet/>
      <dgm:spPr/>
      <dgm:t>
        <a:bodyPr/>
        <a:lstStyle/>
        <a:p>
          <a:endParaRPr lang="it-IT"/>
        </a:p>
      </dgm:t>
    </dgm:pt>
    <dgm:pt modelId="{D487025E-BD7E-4A56-BCAC-59A244D427DB}" type="pres">
      <dgm:prSet presAssocID="{00A3708B-9DCA-4DA2-B9AE-56100D8CE4BB}" presName="Name0" presStyleCnt="0">
        <dgm:presLayoutVars>
          <dgm:dir/>
          <dgm:resizeHandles val="exact"/>
        </dgm:presLayoutVars>
      </dgm:prSet>
      <dgm:spPr/>
    </dgm:pt>
    <dgm:pt modelId="{3158E004-5457-4AB9-8466-67CCDDE5AF94}" type="pres">
      <dgm:prSet presAssocID="{BC0B613B-16AB-44F5-B301-FCD3951C3F35}" presName="composite" presStyleCnt="0"/>
      <dgm:spPr/>
    </dgm:pt>
    <dgm:pt modelId="{DCD00B09-22F1-4514-A003-FD35E93E5B45}" type="pres">
      <dgm:prSet presAssocID="{BC0B613B-16AB-44F5-B301-FCD3951C3F35}" presName="imagSh" presStyleLbl="bgImgPlace1" presStyleIdx="0" presStyleCnt="4" custLinFactNeighborX="-77" custLinFactNeighborY="-283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B61300-5203-4587-8158-56B43832F2E4}" type="pres">
      <dgm:prSet presAssocID="{BC0B613B-16AB-44F5-B301-FCD3951C3F35}" presName="txNode" presStyleLbl="node1" presStyleIdx="0" presStyleCnt="4" custLinFactNeighborX="-15652" custLinFactNeighborY="16632">
        <dgm:presLayoutVars>
          <dgm:bulletEnabled val="1"/>
        </dgm:presLayoutVars>
      </dgm:prSet>
      <dgm:spPr/>
    </dgm:pt>
    <dgm:pt modelId="{A258AE64-B9F3-475E-9064-5E0F9166BF91}" type="pres">
      <dgm:prSet presAssocID="{93002DEF-5685-4126-A18C-A5259A52E0BE}" presName="sibTrans" presStyleLbl="sibTrans2D1" presStyleIdx="0" presStyleCnt="3"/>
      <dgm:spPr/>
    </dgm:pt>
    <dgm:pt modelId="{4B0F765F-B2C7-4BE5-A177-3BAEC8171D16}" type="pres">
      <dgm:prSet presAssocID="{93002DEF-5685-4126-A18C-A5259A52E0BE}" presName="connTx" presStyleLbl="sibTrans2D1" presStyleIdx="0" presStyleCnt="3"/>
      <dgm:spPr/>
    </dgm:pt>
    <dgm:pt modelId="{9750D3B4-0365-445E-8F0B-C79938596690}" type="pres">
      <dgm:prSet presAssocID="{0DDF7C98-7CF5-457D-A388-6712202EE367}" presName="composite" presStyleCnt="0"/>
      <dgm:spPr/>
    </dgm:pt>
    <dgm:pt modelId="{A6342228-E34F-42BC-A661-739B905C01FA}" type="pres">
      <dgm:prSet presAssocID="{0DDF7C98-7CF5-457D-A388-6712202EE367}" presName="imagSh" presStyleLbl="bgImgPlace1" presStyleIdx="1" presStyleCnt="4" custLinFactNeighborX="4364" custLinFactNeighborY="-355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7A1FD2-6D29-4FB9-BB45-C4F65EAFB480}" type="pres">
      <dgm:prSet presAssocID="{0DDF7C98-7CF5-457D-A388-6712202EE367}" presName="txNode" presStyleLbl="node1" presStyleIdx="1" presStyleCnt="4" custLinFactNeighborX="-11570" custLinFactNeighborY="15980">
        <dgm:presLayoutVars>
          <dgm:bulletEnabled val="1"/>
        </dgm:presLayoutVars>
      </dgm:prSet>
      <dgm:spPr/>
    </dgm:pt>
    <dgm:pt modelId="{10E46C5F-BF34-4CFA-B513-723D30D7EC43}" type="pres">
      <dgm:prSet presAssocID="{CBB50CBF-E172-4843-B29F-B33B16DDCE04}" presName="sibTrans" presStyleLbl="sibTrans2D1" presStyleIdx="1" presStyleCnt="3"/>
      <dgm:spPr/>
    </dgm:pt>
    <dgm:pt modelId="{C1F42746-65DE-41CF-B71D-1B27E64E4A05}" type="pres">
      <dgm:prSet presAssocID="{CBB50CBF-E172-4843-B29F-B33B16DDCE04}" presName="connTx" presStyleLbl="sibTrans2D1" presStyleIdx="1" presStyleCnt="3"/>
      <dgm:spPr/>
    </dgm:pt>
    <dgm:pt modelId="{0DA926B1-0AC4-43E8-858A-537B76879514}" type="pres">
      <dgm:prSet presAssocID="{4C09BBE5-7F3F-430C-9A07-74C7897E3A47}" presName="composite" presStyleCnt="0"/>
      <dgm:spPr/>
    </dgm:pt>
    <dgm:pt modelId="{BC1C6ADD-CC35-4FB2-8E6B-46BEC046F1F3}" type="pres">
      <dgm:prSet presAssocID="{4C09BBE5-7F3F-430C-9A07-74C7897E3A47}" presName="imagSh" presStyleLbl="bgImgPlace1" presStyleIdx="2" presStyleCnt="4" custLinFactNeighborX="700" custLinFactNeighborY="-367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A1CC94-80C2-4FD9-99ED-D0CFCE08DF34}" type="pres">
      <dgm:prSet presAssocID="{4C09BBE5-7F3F-430C-9A07-74C7897E3A47}" presName="txNode" presStyleLbl="node1" presStyleIdx="2" presStyleCnt="4" custLinFactNeighborX="-13740" custLinFactNeighborY="17359">
        <dgm:presLayoutVars>
          <dgm:bulletEnabled val="1"/>
        </dgm:presLayoutVars>
      </dgm:prSet>
      <dgm:spPr/>
    </dgm:pt>
    <dgm:pt modelId="{59AD3C72-8F6D-450C-9FE3-EB0A8F055974}" type="pres">
      <dgm:prSet presAssocID="{BBD6DB5C-421E-421E-ACB2-4BAF79564A14}" presName="sibTrans" presStyleLbl="sibTrans2D1" presStyleIdx="2" presStyleCnt="3"/>
      <dgm:spPr/>
    </dgm:pt>
    <dgm:pt modelId="{C5A97D87-5564-4B3A-A259-A5A407D9D935}" type="pres">
      <dgm:prSet presAssocID="{BBD6DB5C-421E-421E-ACB2-4BAF79564A14}" presName="connTx" presStyleLbl="sibTrans2D1" presStyleIdx="2" presStyleCnt="3"/>
      <dgm:spPr/>
    </dgm:pt>
    <dgm:pt modelId="{6BB05577-4794-4D58-BF18-277C3FE34C95}" type="pres">
      <dgm:prSet presAssocID="{B4B83A7D-CE3E-46C4-918B-8BD2BB217A30}" presName="composite" presStyleCnt="0"/>
      <dgm:spPr/>
    </dgm:pt>
    <dgm:pt modelId="{CBC61545-2406-457D-BDF4-EDEB3F551546}" type="pres">
      <dgm:prSet presAssocID="{B4B83A7D-CE3E-46C4-918B-8BD2BB217A30}" presName="imagSh" presStyleLbl="bgImgPlace1" presStyleIdx="3" presStyleCnt="4" custLinFactNeighborX="3840" custLinFactNeighborY="-2016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D12A30-F2CE-4316-BE5F-9463485CBD8F}" type="pres">
      <dgm:prSet presAssocID="{B4B83A7D-CE3E-46C4-918B-8BD2BB217A30}" presName="txNode" presStyleLbl="node1" presStyleIdx="3" presStyleCnt="4" custLinFactNeighborX="-10125" custLinFactNeighborY="20252">
        <dgm:presLayoutVars>
          <dgm:bulletEnabled val="1"/>
        </dgm:presLayoutVars>
      </dgm:prSet>
      <dgm:spPr/>
    </dgm:pt>
  </dgm:ptLst>
  <dgm:cxnLst>
    <dgm:cxn modelId="{9445D60F-5FD0-4F4E-80D9-FFAA869A8EEB}" type="presOf" srcId="{B4B83A7D-CE3E-46C4-918B-8BD2BB217A30}" destId="{95D12A30-F2CE-4316-BE5F-9463485CBD8F}" srcOrd="0" destOrd="0" presId="urn:microsoft.com/office/officeart/2005/8/layout/hProcess10"/>
    <dgm:cxn modelId="{ADCFC35E-97ED-453D-B465-EBA8C6BA7653}" type="presOf" srcId="{BBD6DB5C-421E-421E-ACB2-4BAF79564A14}" destId="{59AD3C72-8F6D-450C-9FE3-EB0A8F055974}" srcOrd="0" destOrd="0" presId="urn:microsoft.com/office/officeart/2005/8/layout/hProcess10"/>
    <dgm:cxn modelId="{E176656A-BAA8-479D-832B-9673DD297DC2}" type="presOf" srcId="{BC0B613B-16AB-44F5-B301-FCD3951C3F35}" destId="{0EB61300-5203-4587-8158-56B43832F2E4}" srcOrd="0" destOrd="0" presId="urn:microsoft.com/office/officeart/2005/8/layout/hProcess10"/>
    <dgm:cxn modelId="{38E9676E-DC8E-403C-9BEA-DD04D4E8245E}" type="presOf" srcId="{CBB50CBF-E172-4843-B29F-B33B16DDCE04}" destId="{C1F42746-65DE-41CF-B71D-1B27E64E4A05}" srcOrd="1" destOrd="0" presId="urn:microsoft.com/office/officeart/2005/8/layout/hProcess10"/>
    <dgm:cxn modelId="{40D7544F-A9BE-4969-BECE-DA73C03C095A}" type="presOf" srcId="{BBD6DB5C-421E-421E-ACB2-4BAF79564A14}" destId="{C5A97D87-5564-4B3A-A259-A5A407D9D935}" srcOrd="1" destOrd="0" presId="urn:microsoft.com/office/officeart/2005/8/layout/hProcess10"/>
    <dgm:cxn modelId="{53DA3577-3E2F-4D49-BF35-59AC1CE49627}" type="presOf" srcId="{93002DEF-5685-4126-A18C-A5259A52E0BE}" destId="{A258AE64-B9F3-475E-9064-5E0F9166BF91}" srcOrd="0" destOrd="0" presId="urn:microsoft.com/office/officeart/2005/8/layout/hProcess10"/>
    <dgm:cxn modelId="{50604C79-BF42-4DB4-8082-542EF35D6FE8}" srcId="{00A3708B-9DCA-4DA2-B9AE-56100D8CE4BB}" destId="{B4B83A7D-CE3E-46C4-918B-8BD2BB217A30}" srcOrd="3" destOrd="0" parTransId="{8F564846-786C-4A7C-AAEF-8A1B92007A81}" sibTransId="{095D25DF-411D-4585-A23D-F8E7515B2E86}"/>
    <dgm:cxn modelId="{124A577F-BD32-4949-8B1F-B51F20781FFD}" type="presOf" srcId="{4C09BBE5-7F3F-430C-9A07-74C7897E3A47}" destId="{62A1CC94-80C2-4FD9-99ED-D0CFCE08DF34}" srcOrd="0" destOrd="0" presId="urn:microsoft.com/office/officeart/2005/8/layout/hProcess10"/>
    <dgm:cxn modelId="{F7E46E83-8171-4C72-82BD-0B12D04A5FDD}" type="presOf" srcId="{93002DEF-5685-4126-A18C-A5259A52E0BE}" destId="{4B0F765F-B2C7-4BE5-A177-3BAEC8171D16}" srcOrd="1" destOrd="0" presId="urn:microsoft.com/office/officeart/2005/8/layout/hProcess10"/>
    <dgm:cxn modelId="{53229B99-3B3A-4E4F-820F-7F29FD49052E}" type="presOf" srcId="{CBB50CBF-E172-4843-B29F-B33B16DDCE04}" destId="{10E46C5F-BF34-4CFA-B513-723D30D7EC43}" srcOrd="0" destOrd="0" presId="urn:microsoft.com/office/officeart/2005/8/layout/hProcess10"/>
    <dgm:cxn modelId="{D1183BA1-F3EB-4F1F-878C-685F0440A983}" srcId="{00A3708B-9DCA-4DA2-B9AE-56100D8CE4BB}" destId="{BC0B613B-16AB-44F5-B301-FCD3951C3F35}" srcOrd="0" destOrd="0" parTransId="{DAAB7DD8-F96D-4A41-A123-6A29B5374311}" sibTransId="{93002DEF-5685-4126-A18C-A5259A52E0BE}"/>
    <dgm:cxn modelId="{977C86A7-369F-40E4-88A2-8176F9AC2E66}" srcId="{00A3708B-9DCA-4DA2-B9AE-56100D8CE4BB}" destId="{0DDF7C98-7CF5-457D-A388-6712202EE367}" srcOrd="1" destOrd="0" parTransId="{1D156D1E-1F3F-42EC-857C-FCAE6BBF8799}" sibTransId="{CBB50CBF-E172-4843-B29F-B33B16DDCE04}"/>
    <dgm:cxn modelId="{A9DA99B6-7D8D-4C8A-ADD3-E6BE8278D8C8}" type="presOf" srcId="{00A3708B-9DCA-4DA2-B9AE-56100D8CE4BB}" destId="{D487025E-BD7E-4A56-BCAC-59A244D427DB}" srcOrd="0" destOrd="0" presId="urn:microsoft.com/office/officeart/2005/8/layout/hProcess10"/>
    <dgm:cxn modelId="{66B2F2C2-F47E-460F-878F-6A537211C97F}" type="presOf" srcId="{0DDF7C98-7CF5-457D-A388-6712202EE367}" destId="{F77A1FD2-6D29-4FB9-BB45-C4F65EAFB480}" srcOrd="0" destOrd="0" presId="urn:microsoft.com/office/officeart/2005/8/layout/hProcess10"/>
    <dgm:cxn modelId="{99C91AFF-3EB0-409A-8310-774694683FDC}" srcId="{00A3708B-9DCA-4DA2-B9AE-56100D8CE4BB}" destId="{4C09BBE5-7F3F-430C-9A07-74C7897E3A47}" srcOrd="2" destOrd="0" parTransId="{4D798CD3-2BC6-4294-B185-2707A8E43E55}" sibTransId="{BBD6DB5C-421E-421E-ACB2-4BAF79564A14}"/>
    <dgm:cxn modelId="{8E0641BE-18C8-438E-A705-34402876FCD9}" type="presParOf" srcId="{D487025E-BD7E-4A56-BCAC-59A244D427DB}" destId="{3158E004-5457-4AB9-8466-67CCDDE5AF94}" srcOrd="0" destOrd="0" presId="urn:microsoft.com/office/officeart/2005/8/layout/hProcess10"/>
    <dgm:cxn modelId="{13674421-73CF-4F8D-8CF2-2E0387D775C2}" type="presParOf" srcId="{3158E004-5457-4AB9-8466-67CCDDE5AF94}" destId="{DCD00B09-22F1-4514-A003-FD35E93E5B45}" srcOrd="0" destOrd="0" presId="urn:microsoft.com/office/officeart/2005/8/layout/hProcess10"/>
    <dgm:cxn modelId="{D27297B7-D415-4568-8461-5EBA3084C9C9}" type="presParOf" srcId="{3158E004-5457-4AB9-8466-67CCDDE5AF94}" destId="{0EB61300-5203-4587-8158-56B43832F2E4}" srcOrd="1" destOrd="0" presId="urn:microsoft.com/office/officeart/2005/8/layout/hProcess10"/>
    <dgm:cxn modelId="{2BBC2CD5-9CAC-4855-BADD-FD2ECFA368FC}" type="presParOf" srcId="{D487025E-BD7E-4A56-BCAC-59A244D427DB}" destId="{A258AE64-B9F3-475E-9064-5E0F9166BF91}" srcOrd="1" destOrd="0" presId="urn:microsoft.com/office/officeart/2005/8/layout/hProcess10"/>
    <dgm:cxn modelId="{53ACA341-CBE7-4A5D-AE8B-8A2D440E7875}" type="presParOf" srcId="{A258AE64-B9F3-475E-9064-5E0F9166BF91}" destId="{4B0F765F-B2C7-4BE5-A177-3BAEC8171D16}" srcOrd="0" destOrd="0" presId="urn:microsoft.com/office/officeart/2005/8/layout/hProcess10"/>
    <dgm:cxn modelId="{6E3A3648-E722-47AC-AA73-EE4A41A6D5D1}" type="presParOf" srcId="{D487025E-BD7E-4A56-BCAC-59A244D427DB}" destId="{9750D3B4-0365-445E-8F0B-C79938596690}" srcOrd="2" destOrd="0" presId="urn:microsoft.com/office/officeart/2005/8/layout/hProcess10"/>
    <dgm:cxn modelId="{6571998B-A9A2-455E-B100-5EA3CCA6763B}" type="presParOf" srcId="{9750D3B4-0365-445E-8F0B-C79938596690}" destId="{A6342228-E34F-42BC-A661-739B905C01FA}" srcOrd="0" destOrd="0" presId="urn:microsoft.com/office/officeart/2005/8/layout/hProcess10"/>
    <dgm:cxn modelId="{30691EA1-9290-4D65-A73C-667A0ED6D91C}" type="presParOf" srcId="{9750D3B4-0365-445E-8F0B-C79938596690}" destId="{F77A1FD2-6D29-4FB9-BB45-C4F65EAFB480}" srcOrd="1" destOrd="0" presId="urn:microsoft.com/office/officeart/2005/8/layout/hProcess10"/>
    <dgm:cxn modelId="{C1D8F433-4186-4343-8D30-54B02FAC5CFA}" type="presParOf" srcId="{D487025E-BD7E-4A56-BCAC-59A244D427DB}" destId="{10E46C5F-BF34-4CFA-B513-723D30D7EC43}" srcOrd="3" destOrd="0" presId="urn:microsoft.com/office/officeart/2005/8/layout/hProcess10"/>
    <dgm:cxn modelId="{7A6EF27B-82F1-4B76-BD86-CFC214E8D8A6}" type="presParOf" srcId="{10E46C5F-BF34-4CFA-B513-723D30D7EC43}" destId="{C1F42746-65DE-41CF-B71D-1B27E64E4A05}" srcOrd="0" destOrd="0" presId="urn:microsoft.com/office/officeart/2005/8/layout/hProcess10"/>
    <dgm:cxn modelId="{109DB1BF-E000-4248-8101-658BC25FFF6D}" type="presParOf" srcId="{D487025E-BD7E-4A56-BCAC-59A244D427DB}" destId="{0DA926B1-0AC4-43E8-858A-537B76879514}" srcOrd="4" destOrd="0" presId="urn:microsoft.com/office/officeart/2005/8/layout/hProcess10"/>
    <dgm:cxn modelId="{DFC63176-8D8B-45EC-A9D2-970C9825F4C9}" type="presParOf" srcId="{0DA926B1-0AC4-43E8-858A-537B76879514}" destId="{BC1C6ADD-CC35-4FB2-8E6B-46BEC046F1F3}" srcOrd="0" destOrd="0" presId="urn:microsoft.com/office/officeart/2005/8/layout/hProcess10"/>
    <dgm:cxn modelId="{36060950-F93B-4A71-8D92-85BCDFFF4C24}" type="presParOf" srcId="{0DA926B1-0AC4-43E8-858A-537B76879514}" destId="{62A1CC94-80C2-4FD9-99ED-D0CFCE08DF34}" srcOrd="1" destOrd="0" presId="urn:microsoft.com/office/officeart/2005/8/layout/hProcess10"/>
    <dgm:cxn modelId="{0144A213-73A5-4623-A4D9-ECE5105A1F3E}" type="presParOf" srcId="{D487025E-BD7E-4A56-BCAC-59A244D427DB}" destId="{59AD3C72-8F6D-450C-9FE3-EB0A8F055974}" srcOrd="5" destOrd="0" presId="urn:microsoft.com/office/officeart/2005/8/layout/hProcess10"/>
    <dgm:cxn modelId="{955A5C93-A297-41C2-9CEA-AA8D5E102C22}" type="presParOf" srcId="{59AD3C72-8F6D-450C-9FE3-EB0A8F055974}" destId="{C5A97D87-5564-4B3A-A259-A5A407D9D935}" srcOrd="0" destOrd="0" presId="urn:microsoft.com/office/officeart/2005/8/layout/hProcess10"/>
    <dgm:cxn modelId="{E5AFCF85-12C6-4A0A-A6A0-C695D7C552D1}" type="presParOf" srcId="{D487025E-BD7E-4A56-BCAC-59A244D427DB}" destId="{6BB05577-4794-4D58-BF18-277C3FE34C95}" srcOrd="6" destOrd="0" presId="urn:microsoft.com/office/officeart/2005/8/layout/hProcess10"/>
    <dgm:cxn modelId="{4F56B179-E9EC-4288-B5A9-914C6D2ECD4B}" type="presParOf" srcId="{6BB05577-4794-4D58-BF18-277C3FE34C95}" destId="{CBC61545-2406-457D-BDF4-EDEB3F551546}" srcOrd="0" destOrd="0" presId="urn:microsoft.com/office/officeart/2005/8/layout/hProcess10"/>
    <dgm:cxn modelId="{E5CF5607-1F1D-49FD-A65D-36622D01B66A}" type="presParOf" srcId="{6BB05577-4794-4D58-BF18-277C3FE34C95}" destId="{95D12A30-F2CE-4316-BE5F-9463485CBD8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0B09-22F1-4514-A003-FD35E93E5B45}">
      <dsp:nvSpPr>
        <dsp:cNvPr id="0" name=""/>
        <dsp:cNvSpPr/>
      </dsp:nvSpPr>
      <dsp:spPr>
        <a:xfrm>
          <a:off x="0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61300-5203-4587-8158-56B43832F2E4}">
      <dsp:nvSpPr>
        <dsp:cNvPr id="0" name=""/>
        <dsp:cNvSpPr/>
      </dsp:nvSpPr>
      <dsp:spPr>
        <a:xfrm>
          <a:off x="17796" y="2542717"/>
          <a:ext cx="2528393" cy="2528393"/>
        </a:xfrm>
        <a:prstGeom prst="roundRect">
          <a:avLst>
            <a:gd name="adj" fmla="val 10000"/>
          </a:avLst>
        </a:prstGeom>
        <a:solidFill>
          <a:srgbClr val="18BA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kern="1200" dirty="0"/>
            <a:t>Competitive and smart</a:t>
          </a:r>
        </a:p>
      </dsp:txBody>
      <dsp:txXfrm>
        <a:off x="91850" y="2616771"/>
        <a:ext cx="2380285" cy="2380285"/>
      </dsp:txXfrm>
    </dsp:sp>
    <dsp:sp modelId="{A258AE64-B9F3-475E-9064-5E0F9166BF91}">
      <dsp:nvSpPr>
        <dsp:cNvPr id="0" name=""/>
        <dsp:cNvSpPr/>
      </dsp:nvSpPr>
      <dsp:spPr>
        <a:xfrm>
          <a:off x="3054716" y="960427"/>
          <a:ext cx="526322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18BA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054716" y="1081934"/>
        <a:ext cx="368425" cy="364523"/>
      </dsp:txXfrm>
    </dsp:sp>
    <dsp:sp modelId="{A6342228-E34F-42BC-A661-739B905C01FA}">
      <dsp:nvSpPr>
        <dsp:cNvPr id="0" name=""/>
        <dsp:cNvSpPr/>
      </dsp:nvSpPr>
      <dsp:spPr>
        <a:xfrm>
          <a:off x="4032172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A1FD2-6D29-4FB9-BB45-C4F65EAFB480}">
      <dsp:nvSpPr>
        <dsp:cNvPr id="0" name=""/>
        <dsp:cNvSpPr/>
      </dsp:nvSpPr>
      <dsp:spPr>
        <a:xfrm>
          <a:off x="4040897" y="2526232"/>
          <a:ext cx="2528393" cy="2528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kern="1200" dirty="0"/>
            <a:t>Green and low-carbon</a:t>
          </a:r>
        </a:p>
      </dsp:txBody>
      <dsp:txXfrm>
        <a:off x="4114951" y="2600286"/>
        <a:ext cx="2380285" cy="2380285"/>
      </dsp:txXfrm>
    </dsp:sp>
    <dsp:sp modelId="{10E46C5F-BF34-4CFA-B513-723D30D7EC43}">
      <dsp:nvSpPr>
        <dsp:cNvPr id="0" name=""/>
        <dsp:cNvSpPr/>
      </dsp:nvSpPr>
      <dsp:spPr>
        <a:xfrm>
          <a:off x="7015166" y="960427"/>
          <a:ext cx="454600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9ACA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7015166" y="1081934"/>
        <a:ext cx="318220" cy="364523"/>
      </dsp:txXfrm>
    </dsp:sp>
    <dsp:sp modelId="{BC1C6ADD-CC35-4FB2-8E6B-46BEC046F1F3}">
      <dsp:nvSpPr>
        <dsp:cNvPr id="0" name=""/>
        <dsp:cNvSpPr/>
      </dsp:nvSpPr>
      <dsp:spPr>
        <a:xfrm>
          <a:off x="7859424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CC94-80C2-4FD9-99ED-D0CFCE08DF34}">
      <dsp:nvSpPr>
        <dsp:cNvPr id="0" name=""/>
        <dsp:cNvSpPr/>
      </dsp:nvSpPr>
      <dsp:spPr>
        <a:xfrm>
          <a:off x="7905923" y="2561098"/>
          <a:ext cx="2528393" cy="2528393"/>
        </a:xfrm>
        <a:prstGeom prst="roundRect">
          <a:avLst>
            <a:gd name="adj" fmla="val 10000"/>
          </a:avLst>
        </a:prstGeom>
        <a:solidFill>
          <a:srgbClr val="DA5C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kern="1200" dirty="0"/>
            <a:t>Social and inclusive</a:t>
          </a:r>
        </a:p>
      </dsp:txBody>
      <dsp:txXfrm>
        <a:off x="7979977" y="2635152"/>
        <a:ext cx="2380285" cy="2380285"/>
      </dsp:txXfrm>
    </dsp:sp>
    <dsp:sp modelId="{59AD3C72-8F6D-450C-9FE3-EB0A8F055974}">
      <dsp:nvSpPr>
        <dsp:cNvPr id="0" name=""/>
        <dsp:cNvSpPr/>
      </dsp:nvSpPr>
      <dsp:spPr>
        <a:xfrm rot="81997">
          <a:off x="10902556" y="1009009"/>
          <a:ext cx="514957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DA5C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10902578" y="1128674"/>
        <a:ext cx="360470" cy="364523"/>
      </dsp:txXfrm>
    </dsp:sp>
    <dsp:sp modelId="{CBC61545-2406-457D-BDF4-EDEB3F551546}">
      <dsp:nvSpPr>
        <dsp:cNvPr id="0" name=""/>
        <dsp:cNvSpPr/>
      </dsp:nvSpPr>
      <dsp:spPr>
        <a:xfrm>
          <a:off x="11858707" y="95409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12A30-F2CE-4316-BE5F-9463485CBD8F}">
      <dsp:nvSpPr>
        <dsp:cNvPr id="0" name=""/>
        <dsp:cNvSpPr/>
      </dsp:nvSpPr>
      <dsp:spPr>
        <a:xfrm>
          <a:off x="11917216" y="2634245"/>
          <a:ext cx="2528393" cy="2528393"/>
        </a:xfrm>
        <a:prstGeom prst="roundRect">
          <a:avLst>
            <a:gd name="adj" fmla="val 10000"/>
          </a:avLst>
        </a:prstGeom>
        <a:solidFill>
          <a:srgbClr val="0E6E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kern="1200" dirty="0"/>
            <a:t>Multilevel governance</a:t>
          </a:r>
        </a:p>
      </dsp:txBody>
      <dsp:txXfrm>
        <a:off x="11991270" y="2708299"/>
        <a:ext cx="2380285" cy="238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0B09-22F1-4514-A003-FD35E93E5B45}">
      <dsp:nvSpPr>
        <dsp:cNvPr id="0" name=""/>
        <dsp:cNvSpPr/>
      </dsp:nvSpPr>
      <dsp:spPr>
        <a:xfrm>
          <a:off x="0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61300-5203-4587-8158-56B43832F2E4}">
      <dsp:nvSpPr>
        <dsp:cNvPr id="0" name=""/>
        <dsp:cNvSpPr/>
      </dsp:nvSpPr>
      <dsp:spPr>
        <a:xfrm>
          <a:off x="17796" y="2542717"/>
          <a:ext cx="2528393" cy="2528393"/>
        </a:xfrm>
        <a:prstGeom prst="roundRect">
          <a:avLst>
            <a:gd name="adj" fmla="val 10000"/>
          </a:avLst>
        </a:prstGeom>
        <a:solidFill>
          <a:srgbClr val="18BA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16 projects</a:t>
          </a:r>
        </a:p>
      </dsp:txBody>
      <dsp:txXfrm>
        <a:off x="91850" y="2616771"/>
        <a:ext cx="2380285" cy="2380285"/>
      </dsp:txXfrm>
    </dsp:sp>
    <dsp:sp modelId="{A258AE64-B9F3-475E-9064-5E0F9166BF91}">
      <dsp:nvSpPr>
        <dsp:cNvPr id="0" name=""/>
        <dsp:cNvSpPr/>
      </dsp:nvSpPr>
      <dsp:spPr>
        <a:xfrm>
          <a:off x="3054716" y="960427"/>
          <a:ext cx="526322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18BA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054716" y="1081934"/>
        <a:ext cx="368425" cy="364523"/>
      </dsp:txXfrm>
    </dsp:sp>
    <dsp:sp modelId="{A6342228-E34F-42BC-A661-739B905C01FA}">
      <dsp:nvSpPr>
        <dsp:cNvPr id="0" name=""/>
        <dsp:cNvSpPr/>
      </dsp:nvSpPr>
      <dsp:spPr>
        <a:xfrm>
          <a:off x="4032172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A1FD2-6D29-4FB9-BB45-C4F65EAFB480}">
      <dsp:nvSpPr>
        <dsp:cNvPr id="0" name=""/>
        <dsp:cNvSpPr/>
      </dsp:nvSpPr>
      <dsp:spPr>
        <a:xfrm>
          <a:off x="4040897" y="2526232"/>
          <a:ext cx="2528393" cy="2528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22 projects</a:t>
          </a:r>
        </a:p>
      </dsp:txBody>
      <dsp:txXfrm>
        <a:off x="4114951" y="2600286"/>
        <a:ext cx="2380285" cy="2380285"/>
      </dsp:txXfrm>
    </dsp:sp>
    <dsp:sp modelId="{10E46C5F-BF34-4CFA-B513-723D30D7EC43}">
      <dsp:nvSpPr>
        <dsp:cNvPr id="0" name=""/>
        <dsp:cNvSpPr/>
      </dsp:nvSpPr>
      <dsp:spPr>
        <a:xfrm>
          <a:off x="7015166" y="960427"/>
          <a:ext cx="454600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9ACA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7015166" y="1081934"/>
        <a:ext cx="318220" cy="364523"/>
      </dsp:txXfrm>
    </dsp:sp>
    <dsp:sp modelId="{BC1C6ADD-CC35-4FB2-8E6B-46BEC046F1F3}">
      <dsp:nvSpPr>
        <dsp:cNvPr id="0" name=""/>
        <dsp:cNvSpPr/>
      </dsp:nvSpPr>
      <dsp:spPr>
        <a:xfrm>
          <a:off x="7859424" y="0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CC94-80C2-4FD9-99ED-D0CFCE08DF34}">
      <dsp:nvSpPr>
        <dsp:cNvPr id="0" name=""/>
        <dsp:cNvSpPr/>
      </dsp:nvSpPr>
      <dsp:spPr>
        <a:xfrm>
          <a:off x="7905923" y="2561098"/>
          <a:ext cx="2528393" cy="2528393"/>
        </a:xfrm>
        <a:prstGeom prst="roundRect">
          <a:avLst>
            <a:gd name="adj" fmla="val 10000"/>
          </a:avLst>
        </a:prstGeom>
        <a:solidFill>
          <a:srgbClr val="DA5C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13 projects</a:t>
          </a:r>
        </a:p>
      </dsp:txBody>
      <dsp:txXfrm>
        <a:off x="7979977" y="2635152"/>
        <a:ext cx="2380285" cy="2380285"/>
      </dsp:txXfrm>
    </dsp:sp>
    <dsp:sp modelId="{59AD3C72-8F6D-450C-9FE3-EB0A8F055974}">
      <dsp:nvSpPr>
        <dsp:cNvPr id="0" name=""/>
        <dsp:cNvSpPr/>
      </dsp:nvSpPr>
      <dsp:spPr>
        <a:xfrm rot="81997">
          <a:off x="10902556" y="1009009"/>
          <a:ext cx="514957" cy="607537"/>
        </a:xfrm>
        <a:prstGeom prst="rightArrow">
          <a:avLst>
            <a:gd name="adj1" fmla="val 60000"/>
            <a:gd name="adj2" fmla="val 50000"/>
          </a:avLst>
        </a:prstGeom>
        <a:solidFill>
          <a:srgbClr val="DA5C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10902578" y="1128674"/>
        <a:ext cx="360470" cy="364523"/>
      </dsp:txXfrm>
    </dsp:sp>
    <dsp:sp modelId="{CBC61545-2406-457D-BDF4-EDEB3F551546}">
      <dsp:nvSpPr>
        <dsp:cNvPr id="0" name=""/>
        <dsp:cNvSpPr/>
      </dsp:nvSpPr>
      <dsp:spPr>
        <a:xfrm>
          <a:off x="11858707" y="95409"/>
          <a:ext cx="2528393" cy="2528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12A30-F2CE-4316-BE5F-9463485CBD8F}">
      <dsp:nvSpPr>
        <dsp:cNvPr id="0" name=""/>
        <dsp:cNvSpPr/>
      </dsp:nvSpPr>
      <dsp:spPr>
        <a:xfrm>
          <a:off x="11917216" y="2634245"/>
          <a:ext cx="2528393" cy="2528393"/>
        </a:xfrm>
        <a:prstGeom prst="roundRect">
          <a:avLst>
            <a:gd name="adj" fmla="val 10000"/>
          </a:avLst>
        </a:prstGeom>
        <a:solidFill>
          <a:srgbClr val="0E6E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8 projects</a:t>
          </a:r>
        </a:p>
      </dsp:txBody>
      <dsp:txXfrm>
        <a:off x="11991270" y="2708299"/>
        <a:ext cx="2380285" cy="238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715C-5FFC-8B4D-8C28-DC944F05C71A}" type="datetimeFigureOut">
              <a:rPr lang="en-FR" smtClean="0"/>
              <a:t>12/11/2025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43000"/>
            <a:ext cx="5184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941C-5C69-5947-8C97-A6FF44719B5D}" type="slidenum">
              <a:rPr lang="en-FR" smtClean="0"/>
              <a:t>‹Nº›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63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1pPr>
    <a:lvl2pPr marL="578815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2pPr>
    <a:lvl3pPr marL="1157630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3pPr>
    <a:lvl4pPr marL="173644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4pPr>
    <a:lvl5pPr marL="2315261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5pPr>
    <a:lvl6pPr marL="289407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3472891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405170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4630522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9EA6532-CA9A-C958-1235-92B880BF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56" y="3054474"/>
            <a:ext cx="13804025" cy="1739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FR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6A8328D-D743-93C4-E815-E8AA00F7BB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693" y="4860757"/>
            <a:ext cx="13804025" cy="2451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99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D33A-E390-3D4F-6ABE-0E26690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2" y="3103029"/>
            <a:ext cx="8816868" cy="1757389"/>
          </a:xfrm>
          <a:prstGeom prst="rect">
            <a:avLst/>
          </a:prstGeom>
        </p:spPr>
        <p:txBody>
          <a:bodyPr anchor="b"/>
          <a:lstStyle>
            <a:lvl1pPr>
              <a:defRPr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C966-B34F-9475-F80E-76C6AB219A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73969" y="9278312"/>
            <a:ext cx="1688101" cy="479425"/>
          </a:xfrm>
          <a:prstGeom prst="rect">
            <a:avLst/>
          </a:prstGeom>
        </p:spPr>
        <p:txBody>
          <a:bodyPr/>
          <a:lstStyle/>
          <a:p>
            <a:fld id="{257C4484-84D2-FB42-946F-B9793ADC6846}" type="datetimeFigureOut">
              <a:rPr lang="en-FR" smtClean="0"/>
              <a:pPr/>
              <a:t>12/11/2025</a:t>
            </a:fld>
            <a:endParaRPr lang="en-F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92B47C-C369-A817-0B80-4AF713CEF594}"/>
              </a:ext>
            </a:extLst>
          </p:cNvPr>
          <p:cNvCxnSpPr>
            <a:cxnSpLocks/>
          </p:cNvCxnSpPr>
          <p:nvPr userDrawn="1"/>
        </p:nvCxnSpPr>
        <p:spPr>
          <a:xfrm>
            <a:off x="845202" y="5077324"/>
            <a:ext cx="8816868" cy="0"/>
          </a:xfrm>
          <a:prstGeom prst="line">
            <a:avLst/>
          </a:prstGeom>
          <a:ln>
            <a:solidFill>
              <a:srgbClr val="0D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F980DD-4365-29B3-415F-70EF4E9B5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4" y="5294228"/>
            <a:ext cx="8816868" cy="11064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6974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79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851F9-FDD2-C604-F68A-48E68642A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14CBB9-F9DB-A062-1CF2-2E335D21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  <a:prstGeom prst="rect">
            <a:avLst/>
          </a:prstGeom>
        </p:spPr>
        <p:txBody>
          <a:bodyPr/>
          <a:lstStyle>
            <a:lvl1pPr>
              <a:defRPr sz="4000" cap="sm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BB100FB-3A45-2434-9E9D-919CA7CD86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209" y="2646947"/>
            <a:ext cx="13632934" cy="453878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90EB919-A881-33CD-3212-EB8C9426A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208" y="1350006"/>
            <a:ext cx="13631463" cy="990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 marL="1133947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1349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6A509-4B2F-A394-83C9-58980227E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73A7D5A-DFE6-99DA-2FDB-0AEADAA327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74543" y="1745672"/>
            <a:ext cx="7401600" cy="54303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3945F4-A905-06E2-988E-B22BECCDBA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208" y="1745672"/>
            <a:ext cx="5854816" cy="543037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444F1A-5CD3-5F0E-958B-E65CCD09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  <a:prstGeom prst="rect">
            <a:avLst/>
          </a:prstGeom>
        </p:spPr>
        <p:txBody>
          <a:bodyPr/>
          <a:lstStyle>
            <a:lvl1pPr>
              <a:defRPr sz="4000" cap="sm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937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E6C7-1E17-F5F3-7687-FBFD6F55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33" y="3579019"/>
            <a:ext cx="6958330" cy="1739900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D3919-75D9-9683-61E8-11A68CE7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484-84D2-FB42-946F-B9793ADC6846}" type="datetimeFigureOut">
              <a:rPr lang="en-FR" smtClean="0"/>
              <a:pPr/>
              <a:t>12/11/2025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5972E-A3AA-3BAF-A9D7-DC6433D1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4277-60FC-4524-6085-A1DDC8FD85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632" y="5730240"/>
            <a:ext cx="6958331" cy="1564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649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B74CEE2-0250-33C6-06FA-FBAC7DA0B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68" r="3882"/>
          <a:stretch/>
        </p:blipFill>
        <p:spPr>
          <a:xfrm>
            <a:off x="691048" y="143865"/>
            <a:ext cx="7220857" cy="2343675"/>
          </a:xfrm>
          <a:prstGeom prst="rect">
            <a:avLst/>
          </a:prstGeom>
        </p:spPr>
      </p:pic>
      <p:pic>
        <p:nvPicPr>
          <p:cNvPr id="3" name="Picture 2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E1EDC037-CF91-3C37-2A36-A1739F0CD6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004675" y="-2297816"/>
            <a:ext cx="7640320" cy="7280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63D9C6-6EA7-CE77-066B-0FA15BD42CE7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r="1634"/>
          <a:stretch/>
        </p:blipFill>
        <p:spPr>
          <a:xfrm>
            <a:off x="3287486" y="7478379"/>
            <a:ext cx="11281245" cy="7423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6AA7BE-EA58-1958-0349-3D222E981821}"/>
              </a:ext>
            </a:extLst>
          </p:cNvPr>
          <p:cNvGrpSpPr/>
          <p:nvPr userDrawn="1"/>
        </p:nvGrpSpPr>
        <p:grpSpPr>
          <a:xfrm>
            <a:off x="10946990" y="8030443"/>
            <a:ext cx="3466463" cy="702921"/>
            <a:chOff x="12369305" y="8322146"/>
            <a:chExt cx="2130413" cy="432000"/>
          </a:xfrm>
        </p:grpSpPr>
        <p:pic>
          <p:nvPicPr>
            <p:cNvPr id="21" name="Picture 20" descr="A logo of a cloud&#10;&#10;Description automatically generated with low confidence">
              <a:extLst>
                <a:ext uri="{FF2B5EF4-FFF2-40B4-BE49-F238E27FC236}">
                  <a16:creationId xmlns:a16="http://schemas.microsoft.com/office/drawing/2014/main" id="{53C60A92-40B6-79A4-C4FF-28A6174A2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2369305" y="8322146"/>
              <a:ext cx="432000" cy="432000"/>
            </a:xfrm>
            <a:prstGeom prst="rect">
              <a:avLst/>
            </a:prstGeom>
          </p:spPr>
        </p:pic>
        <p:pic>
          <p:nvPicPr>
            <p:cNvPr id="22" name="Picture 21" descr="A green circle with white lines on it&#10;&#10;Description automatically generated with low confidence">
              <a:extLst>
                <a:ext uri="{FF2B5EF4-FFF2-40B4-BE49-F238E27FC236}">
                  <a16:creationId xmlns:a16="http://schemas.microsoft.com/office/drawing/2014/main" id="{6306DE90-3047-5EE1-3D6C-0A89B36E4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2935443" y="8322146"/>
              <a:ext cx="432000" cy="432000"/>
            </a:xfrm>
            <a:prstGeom prst="rect">
              <a:avLst/>
            </a:prstGeom>
          </p:spPr>
        </p:pic>
        <p:pic>
          <p:nvPicPr>
            <p:cNvPr id="23" name="Picture 22" descr="A group of people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FC6F898-72C4-DAD7-CC6B-A73B6FDF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3501581" y="8322146"/>
              <a:ext cx="432000" cy="432000"/>
            </a:xfrm>
            <a:prstGeom prst="rect">
              <a:avLst/>
            </a:prstGeom>
          </p:spPr>
        </p:pic>
        <p:pic>
          <p:nvPicPr>
            <p:cNvPr id="24" name="Picture 23" descr="A blue circle with white outline of a building and a flag&#10;&#10;Description automatically generated with low confidence">
              <a:extLst>
                <a:ext uri="{FF2B5EF4-FFF2-40B4-BE49-F238E27FC236}">
                  <a16:creationId xmlns:a16="http://schemas.microsoft.com/office/drawing/2014/main" id="{C79B7DA2-C3FB-2096-D36E-0D491EA8A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4067718" y="8322146"/>
              <a:ext cx="432000" cy="432000"/>
            </a:xfrm>
            <a:prstGeom prst="rect">
              <a:avLst/>
            </a:prstGeom>
          </p:spPr>
        </p:pic>
      </p:grpSp>
      <p:pic>
        <p:nvPicPr>
          <p:cNvPr id="5" name="Picture 4" descr="A picture containing symbol, emblem, logo, trademark&#10;&#10;Description automatically generated">
            <a:extLst>
              <a:ext uri="{FF2B5EF4-FFF2-40B4-BE49-F238E27FC236}">
                <a16:creationId xmlns:a16="http://schemas.microsoft.com/office/drawing/2014/main" id="{20912322-20BD-2316-D978-4818827E48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43359" y="7947327"/>
            <a:ext cx="1888895" cy="799148"/>
          </a:xfrm>
          <a:prstGeom prst="rect">
            <a:avLst/>
          </a:prstGeom>
        </p:spPr>
      </p:pic>
      <p:pic>
        <p:nvPicPr>
          <p:cNvPr id="11" name="Picture 10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A65E426D-A1EB-D1D4-46DF-AF3777BD4A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6646" y="7975723"/>
            <a:ext cx="1678371" cy="742356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6F7558-3789-33E2-6865-D9165755E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7640" b="13019"/>
          <a:stretch/>
        </p:blipFill>
        <p:spPr>
          <a:xfrm>
            <a:off x="7517205" y="8009433"/>
            <a:ext cx="3231160" cy="66708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10A75C5-AD08-7789-424C-6D13980209F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1048" y="7655614"/>
            <a:ext cx="2844000" cy="3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hdr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None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B74CEE2-0250-33C6-06FA-FBAC7DA0B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69" r="3882"/>
          <a:stretch/>
        </p:blipFill>
        <p:spPr>
          <a:xfrm>
            <a:off x="562125" y="7265041"/>
            <a:ext cx="4178110" cy="13153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AAD97-EC24-0DBB-B73A-C24831B08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1538" y="8123071"/>
            <a:ext cx="5613663" cy="55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5234FC-8895-E983-AD59-6DC72D5E3A4F}"/>
              </a:ext>
            </a:extLst>
          </p:cNvPr>
          <p:cNvGrpSpPr/>
          <p:nvPr userDrawn="1"/>
        </p:nvGrpSpPr>
        <p:grpSpPr>
          <a:xfrm>
            <a:off x="10946990" y="8030443"/>
            <a:ext cx="3466463" cy="702921"/>
            <a:chOff x="12369305" y="8322146"/>
            <a:chExt cx="2130413" cy="432000"/>
          </a:xfrm>
        </p:grpSpPr>
        <p:pic>
          <p:nvPicPr>
            <p:cNvPr id="14" name="Picture 13" descr="A logo of a cloud&#10;&#10;Description automatically generated with low confidence">
              <a:extLst>
                <a:ext uri="{FF2B5EF4-FFF2-40B4-BE49-F238E27FC236}">
                  <a16:creationId xmlns:a16="http://schemas.microsoft.com/office/drawing/2014/main" id="{E0D13C0A-CAE0-FBA9-24E3-E04DF071A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2369305" y="8322146"/>
              <a:ext cx="432000" cy="432000"/>
            </a:xfrm>
            <a:prstGeom prst="rect">
              <a:avLst/>
            </a:prstGeom>
          </p:spPr>
        </p:pic>
        <p:pic>
          <p:nvPicPr>
            <p:cNvPr id="15" name="Picture 14" descr="A green circle with white lines on it&#10;&#10;Description automatically generated with low confidence">
              <a:extLst>
                <a:ext uri="{FF2B5EF4-FFF2-40B4-BE49-F238E27FC236}">
                  <a16:creationId xmlns:a16="http://schemas.microsoft.com/office/drawing/2014/main" id="{A7846271-F2D5-5106-2234-2C8670CF3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935443" y="8322146"/>
              <a:ext cx="432000" cy="432000"/>
            </a:xfrm>
            <a:prstGeom prst="rect">
              <a:avLst/>
            </a:prstGeom>
          </p:spPr>
        </p:pic>
        <p:pic>
          <p:nvPicPr>
            <p:cNvPr id="16" name="Picture 15" descr="A group of people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76F1437F-72D7-E437-F2EE-4A3AC2E00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501581" y="8322146"/>
              <a:ext cx="432000" cy="432000"/>
            </a:xfrm>
            <a:prstGeom prst="rect">
              <a:avLst/>
            </a:prstGeom>
          </p:spPr>
        </p:pic>
        <p:pic>
          <p:nvPicPr>
            <p:cNvPr id="17" name="Picture 16" descr="A blue circle with white outline of a building and a flag&#10;&#10;Description automatically generated with low confidence">
              <a:extLst>
                <a:ext uri="{FF2B5EF4-FFF2-40B4-BE49-F238E27FC236}">
                  <a16:creationId xmlns:a16="http://schemas.microsoft.com/office/drawing/2014/main" id="{CA51F18C-06CD-426B-84E1-A917F8357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4067718" y="8322146"/>
              <a:ext cx="432000" cy="4320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5546E26-68D8-4549-158A-3A2899C9BF5B}"/>
              </a:ext>
            </a:extLst>
          </p:cNvPr>
          <p:cNvPicPr>
            <a:picLocks/>
          </p:cNvPicPr>
          <p:nvPr userDrawn="1"/>
        </p:nvPicPr>
        <p:blipFill rotWithShape="1">
          <a:blip r:embed="rId9"/>
          <a:srcRect r="1634"/>
          <a:stretch/>
        </p:blipFill>
        <p:spPr>
          <a:xfrm>
            <a:off x="4529470" y="7478379"/>
            <a:ext cx="10039261" cy="7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None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C3BF-D283-6F6C-E991-40973BED1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18836" y="8162823"/>
            <a:ext cx="320356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7C4484-84D2-FB42-946F-B9793ADC6846}" type="datetimeFigureOut">
              <a:rPr lang="en-FR" smtClean="0"/>
              <a:pPr/>
              <a:t>12/11/2025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7AA2-7CC6-19D6-1565-45EE125E3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949" y="8162818"/>
            <a:ext cx="9638961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31996-699C-6B26-57FE-1DBF3E2264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542" y="1042291"/>
            <a:ext cx="7357691" cy="1927661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1433D68-F870-7319-370F-2CFAD1222C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8532" y="5296195"/>
            <a:ext cx="4461605" cy="119836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6994DF6-E5F3-78F8-B029-714C95CCC2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31182" y="1790996"/>
            <a:ext cx="5440541" cy="159722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EC66318-4B41-FCF9-6E5B-E9303F5986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78532" y="3665438"/>
            <a:ext cx="2588466" cy="11983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790BE2-F4F1-71D0-C458-8FA7762ED7E6}"/>
              </a:ext>
            </a:extLst>
          </p:cNvPr>
          <p:cNvCxnSpPr>
            <a:cxnSpLocks/>
          </p:cNvCxnSpPr>
          <p:nvPr userDrawn="1"/>
        </p:nvCxnSpPr>
        <p:spPr>
          <a:xfrm>
            <a:off x="8915401" y="1359877"/>
            <a:ext cx="0" cy="60553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B3F02B-CECB-5F4D-E5C6-C927179D40F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6949" y="5503863"/>
            <a:ext cx="32464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nextmed.eu/project-page/innovatile/about/" TargetMode="External"/><Relationship Id="rId3" Type="http://schemas.openxmlformats.org/officeDocument/2006/relationships/hyperlink" Target="https://www.interregnextmed.eu/projects/matrix" TargetMode="External"/><Relationship Id="rId7" Type="http://schemas.openxmlformats.org/officeDocument/2006/relationships/hyperlink" Target="https://www.interregnextmed.eu/project-page/medresource/abou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nextmed.eu/project-page/weeevalue/about/" TargetMode="External"/><Relationship Id="rId5" Type="http://schemas.openxmlformats.org/officeDocument/2006/relationships/hyperlink" Target="https://www.interregnextmed.eu/project-page/medinchambers/about/" TargetMode="External"/><Relationship Id="rId4" Type="http://schemas.openxmlformats.org/officeDocument/2006/relationships/hyperlink" Target="https://www.interregnextmed.eu/project-page/waste2fashion/abou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nextmed.eu/project-page/share4med/about/" TargetMode="External"/><Relationship Id="rId3" Type="http://schemas.openxmlformats.org/officeDocument/2006/relationships/hyperlink" Target="https://www.interregnextmed.eu/projects/matrix" TargetMode="External"/><Relationship Id="rId7" Type="http://schemas.openxmlformats.org/officeDocument/2006/relationships/hyperlink" Target="https://www.interregnextmed.eu/project-page/medproact/abou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nextmed.eu/project-page/medjicarp/about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interregnextmed.eu/project-page/simmer/about/" TargetMode="External"/><Relationship Id="rId10" Type="http://schemas.openxmlformats.org/officeDocument/2006/relationships/hyperlink" Target="https://www.interregnextmed.eu/project-page/medshiftgreen/about/" TargetMode="External"/><Relationship Id="rId4" Type="http://schemas.openxmlformats.org/officeDocument/2006/relationships/hyperlink" Target="https://www.interregnextmed.eu/project-page/medfirewise/about/" TargetMode="External"/><Relationship Id="rId9" Type="http://schemas.openxmlformats.org/officeDocument/2006/relationships/hyperlink" Target="https://www.interregnextmed.eu/project-page/youthcare4planet/abou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nextmed.eu/project-page/storm/about/" TargetMode="External"/><Relationship Id="rId3" Type="http://schemas.openxmlformats.org/officeDocument/2006/relationships/hyperlink" Target="https://www.interregnextmed.eu/projects/matrix" TargetMode="External"/><Relationship Id="rId7" Type="http://schemas.openxmlformats.org/officeDocument/2006/relationships/hyperlink" Target="https://www.interregnextmed.eu/project-page/rest4green/abou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nextmed.eu/project-page/greenmedports/about/" TargetMode="External"/><Relationship Id="rId11" Type="http://schemas.openxmlformats.org/officeDocument/2006/relationships/hyperlink" Target="https://www.interregnextmed.eu/project-page/jadeite/about/" TargetMode="External"/><Relationship Id="rId5" Type="http://schemas.openxmlformats.org/officeDocument/2006/relationships/hyperlink" Target="https://www.interregnextmed.eu/project-page/sharen/about/" TargetMode="External"/><Relationship Id="rId10" Type="http://schemas.openxmlformats.org/officeDocument/2006/relationships/hyperlink" Target="https://www.interregnextmed.eu/project-page/gov4greenmed/about/" TargetMode="External"/><Relationship Id="rId4" Type="http://schemas.openxmlformats.org/officeDocument/2006/relationships/hyperlink" Target="https://www.interregnextmed.eu/project-page/nbs4med/about/" TargetMode="External"/><Relationship Id="rId9" Type="http://schemas.openxmlformats.org/officeDocument/2006/relationships/hyperlink" Target="https://www.interregnextmed.eu/project-page/reswater/abou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nextmed.eu/projects/matri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nextmed.eu/project-page/smac/about/" TargetMode="External"/><Relationship Id="rId5" Type="http://schemas.openxmlformats.org/officeDocument/2006/relationships/hyperlink" Target="https://www.interregnextmed.eu/project-page/retour/about/" TargetMode="External"/><Relationship Id="rId4" Type="http://schemas.openxmlformats.org/officeDocument/2006/relationships/hyperlink" Target="https://www.interregnextmed.eu/project-page/clusteratlas4med/abou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C80C-815C-B578-CB58-9C1A9DBB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Interreg NEXT MED Programme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5ABA-3A7F-77B5-A8CD-35A814C0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56" y="4988078"/>
            <a:ext cx="13804025" cy="2451461"/>
          </a:xfrm>
        </p:spPr>
        <p:txBody>
          <a:bodyPr/>
          <a:lstStyle/>
          <a:p>
            <a:r>
              <a:rPr lang="es-ES" dirty="0" err="1"/>
              <a:t>Synergies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the Interreg Euro-MED Missions</a:t>
            </a:r>
          </a:p>
          <a:p>
            <a:endParaRPr lang="es-ES" dirty="0"/>
          </a:p>
          <a:p>
            <a:r>
              <a:rPr lang="es-ES" dirty="0"/>
              <a:t>MED TALKS. December 16, 2025.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89059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0B1F42B-939E-C708-4310-50C9EC3E8A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762" r="760" b="-1"/>
          <a:stretch>
            <a:fillRect/>
          </a:stretch>
        </p:blipFill>
        <p:spPr>
          <a:xfrm>
            <a:off x="5634681" y="1265538"/>
            <a:ext cx="8432543" cy="6186758"/>
          </a:xfrm>
          <a:prstGeom prst="rect">
            <a:avLst/>
          </a:prstGeom>
          <a:noFill/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0A77588-7C44-75D4-7913-F34683F57E21}"/>
              </a:ext>
            </a:extLst>
          </p:cNvPr>
          <p:cNvSpPr txBox="1">
            <a:spLocks/>
          </p:cNvSpPr>
          <p:nvPr/>
        </p:nvSpPr>
        <p:spPr>
          <a:xfrm>
            <a:off x="310722" y="1547242"/>
            <a:ext cx="5854816" cy="5430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34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participating countries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100+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territories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200+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people living in the cooperation area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€263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in budget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234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projects financed (since 2010)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1700+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 funded (since 2010)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59017BE8-8D6B-089D-1E3A-9E30AFFE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95787"/>
            <a:ext cx="13631463" cy="593506"/>
          </a:xfrm>
        </p:spPr>
        <p:txBody>
          <a:bodyPr/>
          <a:lstStyle/>
          <a:p>
            <a:r>
              <a:rPr lang="en-US" dirty="0"/>
              <a:t>Interreg NEXT MED – </a:t>
            </a:r>
            <a:r>
              <a:rPr lang="en-US" sz="2400" dirty="0"/>
              <a:t>Making cooperation happen in the Mediterranean</a:t>
            </a:r>
          </a:p>
        </p:txBody>
      </p:sp>
    </p:spTree>
    <p:extLst>
      <p:ext uri="{BB962C8B-B14F-4D97-AF65-F5344CB8AC3E}">
        <p14:creationId xmlns:p14="http://schemas.microsoft.com/office/powerpoint/2010/main" val="61670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401E-D5DB-5832-4165-1EDB4C0FB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>
            <a:extLst>
              <a:ext uri="{FF2B5EF4-FFF2-40B4-BE49-F238E27FC236}">
                <a16:creationId xmlns:a16="http://schemas.microsoft.com/office/drawing/2014/main" id="{BDF619DC-80E3-BECB-6639-33325409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95787"/>
            <a:ext cx="13631463" cy="593506"/>
          </a:xfrm>
        </p:spPr>
        <p:txBody>
          <a:bodyPr/>
          <a:lstStyle/>
          <a:p>
            <a:r>
              <a:rPr lang="en-US" dirty="0"/>
              <a:t>Our vision : contributing to a better mediterranean</a:t>
            </a:r>
            <a:endParaRPr lang="en-US" sz="2400" dirty="0"/>
          </a:p>
        </p:txBody>
      </p:sp>
      <p:graphicFrame>
        <p:nvGraphicFramePr>
          <p:cNvPr id="4" name="Diagramma 1">
            <a:extLst>
              <a:ext uri="{FF2B5EF4-FFF2-40B4-BE49-F238E27FC236}">
                <a16:creationId xmlns:a16="http://schemas.microsoft.com/office/drawing/2014/main" id="{E32ED8CB-B210-4C0B-5266-1F07D137A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298004"/>
              </p:ext>
            </p:extLst>
          </p:nvPr>
        </p:nvGraphicFramePr>
        <p:xfrm>
          <a:off x="311390" y="1871895"/>
          <a:ext cx="14703552" cy="525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24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CEF36-1F4C-DFD6-1F75-FC269C42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>
            <a:extLst>
              <a:ext uri="{FF2B5EF4-FFF2-40B4-BE49-F238E27FC236}">
                <a16:creationId xmlns:a16="http://schemas.microsoft.com/office/drawing/2014/main" id="{D4CD533E-3A96-67FF-40EC-2040A12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158720"/>
            <a:ext cx="13631463" cy="593506"/>
          </a:xfrm>
        </p:spPr>
        <p:txBody>
          <a:bodyPr/>
          <a:lstStyle/>
          <a:p>
            <a:r>
              <a:rPr lang="en-US" dirty="0"/>
              <a:t>The first generation of Interreg NEXT MED projects </a:t>
            </a:r>
            <a:br>
              <a:rPr lang="en-US" dirty="0"/>
            </a:br>
            <a:r>
              <a:rPr lang="en-US" dirty="0"/>
              <a:t>€ 119 Million of EU Contribution</a:t>
            </a:r>
            <a:endParaRPr lang="en-US" sz="2400" dirty="0"/>
          </a:p>
        </p:txBody>
      </p:sp>
      <p:graphicFrame>
        <p:nvGraphicFramePr>
          <p:cNvPr id="4" name="Diagramma 1">
            <a:extLst>
              <a:ext uri="{FF2B5EF4-FFF2-40B4-BE49-F238E27FC236}">
                <a16:creationId xmlns:a16="http://schemas.microsoft.com/office/drawing/2014/main" id="{905F2540-6D43-5BAB-88C8-F951BF252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15211"/>
              </p:ext>
            </p:extLst>
          </p:nvPr>
        </p:nvGraphicFramePr>
        <p:xfrm>
          <a:off x="311389" y="1634828"/>
          <a:ext cx="14703552" cy="525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55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811374-41C1-0021-C14B-4199CAA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16681"/>
            <a:ext cx="13631463" cy="593506"/>
          </a:xfrm>
        </p:spPr>
        <p:txBody>
          <a:bodyPr/>
          <a:lstStyle/>
          <a:p>
            <a:r>
              <a:rPr lang="es-ES" sz="3600" dirty="0"/>
              <a:t>Interreg NEXT MED and Interreg Euro-MED missions</a:t>
            </a:r>
            <a:br>
              <a:rPr lang="es-ES" sz="3600" dirty="0"/>
            </a:br>
            <a:endParaRPr lang="en-FR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65928D-0E0F-51E7-3F67-31C71845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3" y="1508672"/>
            <a:ext cx="4876800" cy="4876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EF451F-0988-58BB-3859-7F9243AB19D1}"/>
              </a:ext>
            </a:extLst>
          </p:cNvPr>
          <p:cNvSpPr txBox="1"/>
          <p:nvPr/>
        </p:nvSpPr>
        <p:spPr>
          <a:xfrm>
            <a:off x="620279" y="6652535"/>
            <a:ext cx="756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Euro-</a:t>
            </a:r>
            <a:r>
              <a:rPr lang="es-ES" b="1" cap="all" dirty="0" err="1">
                <a:latin typeface="Open Sans" panose="020B0606030504020204" pitchFamily="34" charset="0"/>
              </a:rPr>
              <a:t>med</a:t>
            </a:r>
            <a:r>
              <a:rPr lang="es-ES" b="1" cap="all" dirty="0">
                <a:latin typeface="Open Sans" panose="020B0606030504020204" pitchFamily="34" charset="0"/>
              </a:rPr>
              <a:t> </a:t>
            </a: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Mission Innovative </a:t>
            </a:r>
            <a:r>
              <a:rPr lang="es-ES" b="1" i="0" u="none" strike="noStrike" cap="all" dirty="0" err="1">
                <a:effectLst/>
                <a:latin typeface="Open Sans" panose="020B0606030504020204" pitchFamily="34" charset="0"/>
              </a:rPr>
              <a:t>Sustainable</a:t>
            </a: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 </a:t>
            </a:r>
            <a:r>
              <a:rPr lang="es-ES" b="1" i="0" u="none" strike="noStrike" cap="all" dirty="0" err="1">
                <a:effectLst/>
                <a:latin typeface="Open Sans" panose="020B0606030504020204" pitchFamily="34" charset="0"/>
              </a:rPr>
              <a:t>Economy</a:t>
            </a:r>
            <a:endParaRPr lang="es-ES" b="1" i="0" u="none" strike="noStrike" cap="all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24938F-968D-B2BF-ED1E-2DA054C94819}"/>
              </a:ext>
            </a:extLst>
          </p:cNvPr>
          <p:cNvSpPr txBox="1"/>
          <p:nvPr/>
        </p:nvSpPr>
        <p:spPr>
          <a:xfrm>
            <a:off x="7281333" y="1603022"/>
            <a:ext cx="65701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A </a:t>
            </a:r>
            <a:r>
              <a:rPr lang="es-ES" sz="2200" dirty="0" err="1"/>
              <a:t>selection</a:t>
            </a:r>
            <a:r>
              <a:rPr lang="es-ES" sz="2200" dirty="0"/>
              <a:t> of </a:t>
            </a:r>
            <a:r>
              <a:rPr lang="es-ES" sz="2200" dirty="0" err="1"/>
              <a:t>aligned</a:t>
            </a:r>
            <a:r>
              <a:rPr lang="es-ES" sz="2200" dirty="0"/>
              <a:t> </a:t>
            </a:r>
            <a:r>
              <a:rPr lang="es-ES" sz="2200" b="1" dirty="0"/>
              <a:t>Interreg NEXT MED </a:t>
            </a:r>
            <a:r>
              <a:rPr lang="es-ES" sz="2200" dirty="0"/>
              <a:t>projects</a:t>
            </a:r>
            <a:endParaRPr lang="es-ES" sz="2200" dirty="0">
              <a:hlinkClick r:id="rId3"/>
            </a:endParaRPr>
          </a:p>
          <a:p>
            <a:endParaRPr lang="es-ES" sz="2200" dirty="0">
              <a:hlinkClick r:id="rId3"/>
            </a:endParaRPr>
          </a:p>
          <a:p>
            <a:endParaRPr lang="es-ES" sz="2200" dirty="0">
              <a:hlinkClick r:id="rId3"/>
            </a:endParaRPr>
          </a:p>
          <a:p>
            <a:r>
              <a:rPr lang="es-ES" sz="2200" dirty="0">
                <a:hlinkClick r:id="rId3"/>
              </a:rPr>
              <a:t>MATRIX</a:t>
            </a:r>
            <a:r>
              <a:rPr lang="es-ES" sz="2200" dirty="0"/>
              <a:t>,  </a:t>
            </a:r>
            <a:r>
              <a:rPr lang="es-ES" sz="2200" dirty="0">
                <a:hlinkClick r:id="rId4"/>
              </a:rPr>
              <a:t>Waste2Fashion</a:t>
            </a:r>
            <a:r>
              <a:rPr lang="es-ES" sz="2200" dirty="0"/>
              <a:t>, </a:t>
            </a:r>
            <a:r>
              <a:rPr lang="es-ES" sz="2200" dirty="0">
                <a:hlinkClick r:id="rId5"/>
              </a:rPr>
              <a:t>MEDINCHAMBERS</a:t>
            </a:r>
            <a:r>
              <a:rPr lang="es-ES" sz="2200" dirty="0"/>
              <a:t> - </a:t>
            </a:r>
            <a:r>
              <a:rPr lang="en-US" sz="2200" dirty="0"/>
              <a:t>Boosting Circularity in the Textile Sector</a:t>
            </a:r>
            <a:endParaRPr lang="es-ES" sz="2200" dirty="0"/>
          </a:p>
          <a:p>
            <a:endParaRPr lang="es-ES" sz="2200" dirty="0">
              <a:hlinkClick r:id="rId6"/>
            </a:endParaRPr>
          </a:p>
          <a:p>
            <a:r>
              <a:rPr lang="es-ES" sz="2200" dirty="0">
                <a:hlinkClick r:id="rId6"/>
              </a:rPr>
              <a:t>WEEVALUE</a:t>
            </a:r>
            <a:r>
              <a:rPr lang="es-ES" sz="2200" dirty="0"/>
              <a:t> – </a:t>
            </a:r>
            <a:r>
              <a:rPr lang="en-US" sz="2200" dirty="0"/>
              <a:t>Enhancing the Value of Electrical and Electronic Equipment</a:t>
            </a:r>
            <a:endParaRPr lang="es-ES" sz="2200" dirty="0"/>
          </a:p>
          <a:p>
            <a:endParaRPr lang="es-ES" sz="2200" dirty="0"/>
          </a:p>
          <a:p>
            <a:r>
              <a:rPr lang="es-ES" sz="2200" dirty="0" err="1">
                <a:hlinkClick r:id="rId7"/>
              </a:rPr>
              <a:t>MedRESOURCE</a:t>
            </a:r>
            <a:r>
              <a:rPr lang="es-ES" sz="2200" dirty="0"/>
              <a:t> – </a:t>
            </a:r>
            <a:r>
              <a:rPr lang="es-ES" sz="2200" dirty="0" err="1"/>
              <a:t>Turning</a:t>
            </a:r>
            <a:r>
              <a:rPr lang="es-ES" sz="2200" dirty="0"/>
              <a:t> </a:t>
            </a:r>
            <a:r>
              <a:rPr lang="es-ES" sz="2200" dirty="0" err="1"/>
              <a:t>sludge</a:t>
            </a:r>
            <a:r>
              <a:rPr lang="es-ES" sz="2200" dirty="0"/>
              <a:t> </a:t>
            </a:r>
            <a:r>
              <a:rPr lang="es-ES" sz="2200" dirty="0" err="1"/>
              <a:t>into</a:t>
            </a:r>
            <a:r>
              <a:rPr lang="es-ES" sz="2200" dirty="0"/>
              <a:t> </a:t>
            </a:r>
            <a:r>
              <a:rPr lang="es-ES" sz="2200" dirty="0" err="1"/>
              <a:t>valuable</a:t>
            </a:r>
            <a:r>
              <a:rPr lang="es-ES" sz="2200" dirty="0"/>
              <a:t> </a:t>
            </a:r>
            <a:r>
              <a:rPr lang="es-ES" sz="2200" dirty="0" err="1"/>
              <a:t>resource</a:t>
            </a:r>
            <a:endParaRPr lang="es-ES" sz="2200" dirty="0"/>
          </a:p>
          <a:p>
            <a:endParaRPr lang="es-ES" sz="2200" dirty="0"/>
          </a:p>
          <a:p>
            <a:r>
              <a:rPr lang="es-ES" sz="2200" dirty="0">
                <a:hlinkClick r:id="rId8"/>
              </a:rPr>
              <a:t>INNOVATILE</a:t>
            </a:r>
            <a:r>
              <a:rPr lang="es-ES" sz="2200" dirty="0"/>
              <a:t> – </a:t>
            </a:r>
            <a:r>
              <a:rPr lang="en-US" sz="2200" dirty="0"/>
              <a:t>Driving Innovation to </a:t>
            </a:r>
            <a:r>
              <a:rPr lang="en-US" sz="2200" dirty="0" err="1"/>
              <a:t>Decarbonise</a:t>
            </a:r>
            <a:r>
              <a:rPr lang="en-US" sz="2200" dirty="0"/>
              <a:t> the Ceramics Sector</a:t>
            </a:r>
            <a:endParaRPr lang="es-ES" sz="2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610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F2BA6-31D9-90E4-D8D7-77EF6ED1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32C95-B995-2172-871D-3E553901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16681"/>
            <a:ext cx="13631463" cy="593506"/>
          </a:xfrm>
        </p:spPr>
        <p:txBody>
          <a:bodyPr/>
          <a:lstStyle/>
          <a:p>
            <a:r>
              <a:rPr lang="es-ES" sz="3600" dirty="0"/>
              <a:t>Interreg NEXT MED projects and Interreg Euro-MED missions</a:t>
            </a:r>
            <a:endParaRPr lang="en-FR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BBDD12-9DBB-5AD1-99DD-38918B8BCB13}"/>
              </a:ext>
            </a:extLst>
          </p:cNvPr>
          <p:cNvSpPr txBox="1"/>
          <p:nvPr/>
        </p:nvSpPr>
        <p:spPr>
          <a:xfrm>
            <a:off x="620279" y="6652535"/>
            <a:ext cx="756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Euro-</a:t>
            </a:r>
            <a:r>
              <a:rPr lang="es-ES" b="1" i="0" u="none" strike="noStrike" cap="all" dirty="0" err="1">
                <a:effectLst/>
                <a:latin typeface="Open Sans" panose="020B0606030504020204" pitchFamily="34" charset="0"/>
              </a:rPr>
              <a:t>med</a:t>
            </a: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 </a:t>
            </a:r>
            <a:r>
              <a:rPr lang="es-ES" b="1" i="0" u="none" strike="noStrike" cap="all" dirty="0" err="1">
                <a:effectLst/>
                <a:latin typeface="Open Sans" panose="020B0606030504020204" pitchFamily="34" charset="0"/>
              </a:rPr>
              <a:t>mission</a:t>
            </a:r>
            <a:r>
              <a:rPr lang="es-ES" b="1" i="0" u="none" strike="noStrike" cap="all" dirty="0">
                <a:effectLst/>
                <a:latin typeface="Open Sans" panose="020B0606030504020204" pitchFamily="34" charset="0"/>
              </a:rPr>
              <a:t> Natural </a:t>
            </a:r>
            <a:r>
              <a:rPr lang="es-ES" b="1" i="0" u="none" strike="noStrike" cap="all" dirty="0" err="1">
                <a:effectLst/>
                <a:latin typeface="Open Sans" panose="020B0606030504020204" pitchFamily="34" charset="0"/>
              </a:rPr>
              <a:t>Heritage</a:t>
            </a:r>
            <a:endParaRPr lang="es-ES" b="1" i="0" u="none" strike="noStrike" cap="all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81A4F-E426-5C63-258A-7A1F0237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3" y="134296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A02E77-DA73-91D8-7AD7-5A4B383BEEE2}"/>
              </a:ext>
            </a:extLst>
          </p:cNvPr>
          <p:cNvSpPr txBox="1"/>
          <p:nvPr/>
        </p:nvSpPr>
        <p:spPr>
          <a:xfrm>
            <a:off x="7303911" y="1873956"/>
            <a:ext cx="65701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A </a:t>
            </a:r>
            <a:r>
              <a:rPr lang="es-ES" sz="2200" dirty="0" err="1"/>
              <a:t>selection</a:t>
            </a:r>
            <a:r>
              <a:rPr lang="es-ES" sz="2200" dirty="0"/>
              <a:t> of </a:t>
            </a:r>
            <a:r>
              <a:rPr lang="es-ES" sz="2200" dirty="0" err="1"/>
              <a:t>aligned</a:t>
            </a:r>
            <a:r>
              <a:rPr lang="es-ES" sz="2200" dirty="0"/>
              <a:t> </a:t>
            </a:r>
            <a:r>
              <a:rPr lang="es-ES" sz="2200" b="1" dirty="0"/>
              <a:t>Interreg NEXT MED </a:t>
            </a:r>
            <a:r>
              <a:rPr lang="es-ES" sz="2200" dirty="0"/>
              <a:t>projects</a:t>
            </a:r>
            <a:endParaRPr lang="es-ES" sz="2200" dirty="0">
              <a:hlinkClick r:id="rId3"/>
            </a:endParaRPr>
          </a:p>
          <a:p>
            <a:endParaRPr lang="es-ES" sz="2200" dirty="0">
              <a:hlinkClick r:id="rId4"/>
            </a:endParaRPr>
          </a:p>
          <a:p>
            <a:endParaRPr lang="es-ES" sz="2200" dirty="0">
              <a:hlinkClick r:id="rId4"/>
            </a:endParaRPr>
          </a:p>
          <a:p>
            <a:r>
              <a:rPr lang="es-ES" sz="2200" dirty="0">
                <a:hlinkClick r:id="rId4"/>
              </a:rPr>
              <a:t>MEDFIREWISE</a:t>
            </a:r>
            <a:r>
              <a:rPr lang="es-ES" sz="2200" dirty="0"/>
              <a:t> &amp; </a:t>
            </a:r>
            <a:r>
              <a:rPr lang="es-ES" sz="2200" dirty="0">
                <a:hlinkClick r:id="rId5"/>
              </a:rPr>
              <a:t>SIMMER</a:t>
            </a:r>
            <a:r>
              <a:rPr lang="es-ES" sz="2200" dirty="0"/>
              <a:t> - </a:t>
            </a:r>
            <a:r>
              <a:rPr lang="es-ES" sz="2200" dirty="0" err="1"/>
              <a:t>preventing</a:t>
            </a:r>
            <a:r>
              <a:rPr lang="es-ES" sz="2200" dirty="0"/>
              <a:t> </a:t>
            </a:r>
            <a:r>
              <a:rPr lang="es-ES" sz="2200" dirty="0" err="1"/>
              <a:t>wildfires</a:t>
            </a:r>
            <a:endParaRPr lang="es-ES" sz="2200" dirty="0"/>
          </a:p>
          <a:p>
            <a:endParaRPr lang="es-ES" sz="2200" dirty="0"/>
          </a:p>
          <a:p>
            <a:r>
              <a:rPr lang="es-ES" sz="2200" dirty="0" err="1">
                <a:hlinkClick r:id="rId6"/>
              </a:rPr>
              <a:t>MedJICARP</a:t>
            </a:r>
            <a:r>
              <a:rPr lang="es-ES" sz="2200" dirty="0"/>
              <a:t>, </a:t>
            </a:r>
            <a:r>
              <a:rPr lang="es-ES" sz="2200" dirty="0">
                <a:hlinkClick r:id="rId7"/>
              </a:rPr>
              <a:t>MEDPROACT</a:t>
            </a:r>
            <a:r>
              <a:rPr lang="es-ES" sz="2200" dirty="0"/>
              <a:t> &amp; </a:t>
            </a:r>
            <a:r>
              <a:rPr lang="es-ES" sz="2200" dirty="0">
                <a:hlinkClick r:id="rId8"/>
              </a:rPr>
              <a:t>SHARE4MED</a:t>
            </a:r>
            <a:r>
              <a:rPr lang="es-ES" sz="2200" dirty="0"/>
              <a:t> - </a:t>
            </a:r>
            <a:r>
              <a:rPr lang="es-ES" sz="2200" dirty="0" err="1"/>
              <a:t>protecting</a:t>
            </a:r>
            <a:r>
              <a:rPr lang="es-ES" sz="2200" dirty="0"/>
              <a:t> </a:t>
            </a:r>
            <a:r>
              <a:rPr lang="es-ES" sz="2200" dirty="0" err="1"/>
              <a:t>our</a:t>
            </a:r>
            <a:r>
              <a:rPr lang="es-ES" sz="2200" dirty="0"/>
              <a:t> </a:t>
            </a:r>
            <a:r>
              <a:rPr lang="es-ES" sz="2200" dirty="0" err="1"/>
              <a:t>Mediterranean</a:t>
            </a:r>
            <a:r>
              <a:rPr lang="es-ES" sz="2200" dirty="0"/>
              <a:t> Sea </a:t>
            </a:r>
            <a:r>
              <a:rPr lang="es-ES" sz="2200" dirty="0" err="1"/>
              <a:t>against</a:t>
            </a:r>
            <a:r>
              <a:rPr lang="es-ES" sz="2200" dirty="0"/>
              <a:t> Climate Change</a:t>
            </a:r>
          </a:p>
          <a:p>
            <a:endParaRPr lang="es-ES" sz="2200" dirty="0"/>
          </a:p>
          <a:p>
            <a:r>
              <a:rPr lang="es-ES" sz="2200" dirty="0">
                <a:hlinkClick r:id="rId9"/>
              </a:rPr>
              <a:t>YOUTHCARE4PLANET</a:t>
            </a:r>
            <a:r>
              <a:rPr lang="es-ES" sz="2200" dirty="0"/>
              <a:t> – </a:t>
            </a:r>
            <a:r>
              <a:rPr lang="en-US" sz="2200" dirty="0"/>
              <a:t>Mediterranean Youth Taking Action to Protect the Environment</a:t>
            </a:r>
            <a:endParaRPr lang="es-ES" sz="2200" dirty="0"/>
          </a:p>
          <a:p>
            <a:endParaRPr lang="es-ES" sz="2200" dirty="0"/>
          </a:p>
          <a:p>
            <a:r>
              <a:rPr lang="es-ES" sz="2200" dirty="0">
                <a:hlinkClick r:id="rId10"/>
              </a:rPr>
              <a:t>MEDSHIFTGREEN</a:t>
            </a:r>
            <a:r>
              <a:rPr lang="es-ES" sz="2200" dirty="0"/>
              <a:t> - </a:t>
            </a:r>
            <a:r>
              <a:rPr lang="es-ES" sz="2200" dirty="0" err="1"/>
              <a:t>cultivating</a:t>
            </a:r>
            <a:r>
              <a:rPr lang="es-ES" sz="2200" dirty="0"/>
              <a:t> Green </a:t>
            </a:r>
            <a:r>
              <a:rPr lang="es-ES" sz="2200" dirty="0" err="1"/>
              <a:t>Innovators</a:t>
            </a:r>
            <a:endParaRPr lang="es-ES" sz="2200" dirty="0"/>
          </a:p>
          <a:p>
            <a:endParaRPr lang="es-ES" sz="2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4CBECD-BE0F-2150-C36B-24EEDF9062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2822" y="4971964"/>
            <a:ext cx="1210734" cy="3183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97AE8C-D6D4-5BF7-E6A7-52FF4E2E3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49577" y="5666231"/>
            <a:ext cx="1210734" cy="3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CC6E-8380-4E6C-E73E-79CA794D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09E1F-C89C-63C3-A027-7406AAF4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16681"/>
            <a:ext cx="13631463" cy="593506"/>
          </a:xfrm>
        </p:spPr>
        <p:txBody>
          <a:bodyPr/>
          <a:lstStyle/>
          <a:p>
            <a:r>
              <a:rPr lang="es-ES" sz="3600" dirty="0"/>
              <a:t>Interreg NEXT MED projects and Interreg Euro-MED missions</a:t>
            </a:r>
            <a:endParaRPr lang="en-FR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57AF25-BE21-1212-E35E-97CDCCCE0FC7}"/>
              </a:ext>
            </a:extLst>
          </p:cNvPr>
          <p:cNvSpPr txBox="1"/>
          <p:nvPr/>
        </p:nvSpPr>
        <p:spPr>
          <a:xfrm>
            <a:off x="620279" y="6652535"/>
            <a:ext cx="756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Euro-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</a:t>
            </a:r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Green Living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619B01-3191-D3C1-30D4-EAFA6B4D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3" y="1184039"/>
            <a:ext cx="4876800" cy="4876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04DC9F-7216-992A-83F6-3E752F14FB0B}"/>
              </a:ext>
            </a:extLst>
          </p:cNvPr>
          <p:cNvSpPr txBox="1"/>
          <p:nvPr/>
        </p:nvSpPr>
        <p:spPr>
          <a:xfrm>
            <a:off x="7236178" y="786009"/>
            <a:ext cx="657013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selection</a:t>
            </a:r>
            <a:r>
              <a:rPr lang="es-ES" dirty="0"/>
              <a:t> of </a:t>
            </a:r>
            <a:r>
              <a:rPr lang="es-ES" dirty="0" err="1"/>
              <a:t>aligned</a:t>
            </a:r>
            <a:r>
              <a:rPr lang="es-ES" dirty="0"/>
              <a:t> </a:t>
            </a:r>
            <a:r>
              <a:rPr lang="es-ES" b="1" dirty="0"/>
              <a:t>Interreg NEXT MED </a:t>
            </a:r>
            <a:r>
              <a:rPr lang="es-ES" dirty="0"/>
              <a:t>projects</a:t>
            </a:r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NBS4MED</a:t>
            </a:r>
            <a:r>
              <a:rPr lang="es-ES" dirty="0"/>
              <a:t> – Developing </a:t>
            </a:r>
            <a:r>
              <a:rPr lang="en-US" dirty="0"/>
              <a:t>nature based solutions for climate resilient Mediterranean cities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5"/>
              </a:rPr>
              <a:t>SHAREN</a:t>
            </a:r>
            <a:r>
              <a:rPr lang="es-ES" dirty="0"/>
              <a:t> - </a:t>
            </a:r>
            <a:r>
              <a:rPr lang="en-US" dirty="0"/>
              <a:t>Empowering Mediterranean Historic </a:t>
            </a:r>
            <a:r>
              <a:rPr lang="en-US" dirty="0" err="1"/>
              <a:t>Centres</a:t>
            </a:r>
            <a:r>
              <a:rPr lang="en-US" dirty="0"/>
              <a:t> with Energy-Sharing and Renewable Solutions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6"/>
              </a:rPr>
              <a:t>GREENMEDPORTS</a:t>
            </a:r>
            <a:r>
              <a:rPr lang="es-ES" dirty="0"/>
              <a:t> – </a:t>
            </a:r>
            <a:r>
              <a:rPr lang="es-ES" dirty="0" err="1"/>
              <a:t>Cutting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 of </a:t>
            </a:r>
            <a:r>
              <a:rPr lang="es-ES" dirty="0" err="1"/>
              <a:t>Mediterranean</a:t>
            </a:r>
            <a:r>
              <a:rPr lang="es-ES" dirty="0"/>
              <a:t> </a:t>
            </a:r>
            <a:r>
              <a:rPr lang="es-ES" dirty="0" err="1"/>
              <a:t>ports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7"/>
              </a:rPr>
              <a:t>REST4GREEN</a:t>
            </a:r>
            <a:r>
              <a:rPr lang="es-ES" dirty="0"/>
              <a:t> - </a:t>
            </a:r>
            <a:r>
              <a:rPr lang="en-US" dirty="0"/>
              <a:t>Integrating Energy Efficiency, RES and Smart Energy Conservation to Improve Quality of Life in the Mediterranean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8"/>
              </a:rPr>
              <a:t>STORM</a:t>
            </a:r>
            <a:r>
              <a:rPr lang="es-ES" dirty="0"/>
              <a:t> - </a:t>
            </a:r>
            <a:r>
              <a:rPr lang="en-US" dirty="0"/>
              <a:t>Integrating Seasonal Thermal Energy Storage in the Mediterranean Region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9"/>
              </a:rPr>
              <a:t>RESWATER</a:t>
            </a:r>
            <a:r>
              <a:rPr lang="es-ES" dirty="0"/>
              <a:t> - </a:t>
            </a:r>
            <a:r>
              <a:rPr lang="en-US" dirty="0"/>
              <a:t>Leveraging Non-Conventional Water Resources for Resilient Cities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10"/>
              </a:rPr>
              <a:t>GOVGREENMED</a:t>
            </a:r>
            <a:r>
              <a:rPr lang="es-ES" dirty="0"/>
              <a:t> - </a:t>
            </a:r>
            <a:r>
              <a:rPr lang="en-US" dirty="0"/>
              <a:t>Building a Greener Mediterranean through Inclusive Governance Models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11"/>
              </a:rPr>
              <a:t>JADEITE</a:t>
            </a:r>
            <a:r>
              <a:rPr lang="es-ES" dirty="0"/>
              <a:t> – </a:t>
            </a:r>
            <a:r>
              <a:rPr lang="es-ES" dirty="0" err="1"/>
              <a:t>Ensuring</a:t>
            </a:r>
            <a:r>
              <a:rPr lang="es-ES" dirty="0"/>
              <a:t> a </a:t>
            </a:r>
            <a:r>
              <a:rPr lang="en-US" dirty="0"/>
              <a:t>Green and Just Transition through Participatory Governance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28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59756-8FBF-0C47-F7E4-52A46800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F4D97-4AB1-3B53-749A-F70E4130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16681"/>
            <a:ext cx="13631463" cy="593506"/>
          </a:xfrm>
        </p:spPr>
        <p:txBody>
          <a:bodyPr/>
          <a:lstStyle/>
          <a:p>
            <a:r>
              <a:rPr lang="es-ES" sz="3600" dirty="0"/>
              <a:t>Interreg NEXT MED projects and Interreg Euro-MED missions</a:t>
            </a:r>
            <a:endParaRPr lang="en-FR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A66381-EC33-ED8B-8A8D-487756BA9DA0}"/>
              </a:ext>
            </a:extLst>
          </p:cNvPr>
          <p:cNvSpPr txBox="1"/>
          <p:nvPr/>
        </p:nvSpPr>
        <p:spPr>
          <a:xfrm>
            <a:off x="504797" y="6652535"/>
            <a:ext cx="756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Euro-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</a:t>
            </a:r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es-ES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</a:t>
            </a:r>
            <a:endParaRPr lang="es-ES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65B951-4E19-180B-0DB9-B290A6B1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3" y="134296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F0A3E5-4C55-89A2-E344-CE0203577983}"/>
              </a:ext>
            </a:extLst>
          </p:cNvPr>
          <p:cNvSpPr txBox="1"/>
          <p:nvPr/>
        </p:nvSpPr>
        <p:spPr>
          <a:xfrm>
            <a:off x="7303911" y="1873956"/>
            <a:ext cx="6570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selection</a:t>
            </a:r>
            <a:r>
              <a:rPr lang="es-ES" dirty="0"/>
              <a:t> of </a:t>
            </a:r>
            <a:r>
              <a:rPr lang="es-ES" dirty="0" err="1"/>
              <a:t>aligned</a:t>
            </a:r>
            <a:r>
              <a:rPr lang="es-ES" dirty="0"/>
              <a:t> </a:t>
            </a:r>
            <a:r>
              <a:rPr lang="es-ES" b="1" dirty="0"/>
              <a:t>Interreg NEXT MED </a:t>
            </a:r>
            <a:r>
              <a:rPr lang="es-ES" dirty="0"/>
              <a:t>projects</a:t>
            </a:r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CLUSTERATLAS4MED</a:t>
            </a:r>
            <a:r>
              <a:rPr lang="es-ES" dirty="0"/>
              <a:t> - </a:t>
            </a:r>
            <a:r>
              <a:rPr lang="es-ES" dirty="0" err="1"/>
              <a:t>Empoyering</a:t>
            </a:r>
            <a:r>
              <a:rPr lang="es-ES" dirty="0"/>
              <a:t> a data </a:t>
            </a:r>
            <a:r>
              <a:rPr lang="es-ES" dirty="0" err="1"/>
              <a:t>driven</a:t>
            </a:r>
            <a:r>
              <a:rPr lang="es-ES" dirty="0"/>
              <a:t> </a:t>
            </a:r>
            <a:r>
              <a:rPr lang="es-ES" dirty="0" err="1"/>
              <a:t>ruraL</a:t>
            </a:r>
            <a:r>
              <a:rPr lang="es-ES" dirty="0"/>
              <a:t>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tourism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Mediterranean</a:t>
            </a:r>
            <a:r>
              <a:rPr lang="es-ES" dirty="0"/>
              <a:t> </a:t>
            </a:r>
            <a:r>
              <a:rPr lang="es-ES" dirty="0" err="1"/>
              <a:t>SMEs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5"/>
              </a:rPr>
              <a:t>RETOUR</a:t>
            </a:r>
            <a:r>
              <a:rPr lang="es-ES" dirty="0"/>
              <a:t> - </a:t>
            </a:r>
            <a:r>
              <a:rPr lang="en-US" dirty="0"/>
              <a:t>Building Resilient SMEs in the Tourism Industry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6"/>
              </a:rPr>
              <a:t>SMAC</a:t>
            </a:r>
            <a:r>
              <a:rPr lang="es-ES" dirty="0"/>
              <a:t> – Developing a </a:t>
            </a:r>
            <a:r>
              <a:rPr lang="en-US" dirty="0"/>
              <a:t>Sustainable Model for Accommodation MSMEs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98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FF98-115B-9233-30C2-14774EF9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Interreg NEXT MED Programme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ACED-78CD-616F-0FEB-E617760541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ernoux_vina@gva.es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6731963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8C442F59-8CAA-5B45-AD0E-E9E01B004C2F}"/>
    </a:ext>
  </a:extLst>
</a:theme>
</file>

<file path=ppt/theme/theme2.xml><?xml version="1.0" encoding="utf-8"?>
<a:theme xmlns:a="http://schemas.openxmlformats.org/drawingml/2006/main" name="2_Office Theme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4DBF946F-E094-DE40-8429-653F4C2F5E6C}"/>
    </a:ext>
  </a:extLst>
</a:theme>
</file>

<file path=ppt/theme/theme3.xml><?xml version="1.0" encoding="utf-8"?>
<a:theme xmlns:a="http://schemas.openxmlformats.org/drawingml/2006/main" name="Custom Design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9C8F0B90-E098-D04A-96F4-5D45AB19C2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 NEXT MED_ppt template_EN</Template>
  <TotalTime>174</TotalTime>
  <Words>388</Words>
  <Application>Microsoft Office PowerPoint</Application>
  <PresentationFormat>Personalizado</PresentationFormat>
  <Paragraphs>87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1_Office Theme</vt:lpstr>
      <vt:lpstr>2_Office Theme</vt:lpstr>
      <vt:lpstr>Custom Design</vt:lpstr>
      <vt:lpstr>Interreg NEXT MED Programme</vt:lpstr>
      <vt:lpstr>Interreg NEXT MED – Making cooperation happen in the Mediterranean</vt:lpstr>
      <vt:lpstr>Our vision : contributing to a better mediterranean</vt:lpstr>
      <vt:lpstr>The first generation of Interreg NEXT MED projects  € 119 Million of EU Contribution</vt:lpstr>
      <vt:lpstr>Interreg NEXT MED and Interreg Euro-MED missions </vt:lpstr>
      <vt:lpstr>Interreg NEXT MED projects and Interreg Euro-MED missions</vt:lpstr>
      <vt:lpstr>Interreg NEXT MED projects and Interreg Euro-MED missions</vt:lpstr>
      <vt:lpstr>Interreg NEXT MED projects and Interreg Euro-MED missions</vt:lpstr>
      <vt:lpstr>Interreg NEXT MED Programme</vt:lpstr>
    </vt:vector>
  </TitlesOfParts>
  <Company>Generalitat Valenciana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ERNOUX  , VINCENT</dc:creator>
  <cp:lastModifiedBy>ERNOUX  , VINCENT</cp:lastModifiedBy>
  <cp:revision>3</cp:revision>
  <dcterms:created xsi:type="dcterms:W3CDTF">2025-12-10T12:40:30Z</dcterms:created>
  <dcterms:modified xsi:type="dcterms:W3CDTF">2025-12-11T12:07:15Z</dcterms:modified>
</cp:coreProperties>
</file>