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9" r:id="rId2"/>
  </p:sldMasterIdLst>
  <p:notesMasterIdLst>
    <p:notesMasterId r:id="rId15"/>
  </p:notesMasterIdLst>
  <p:handoutMasterIdLst>
    <p:handoutMasterId r:id="rId16"/>
  </p:handoutMasterIdLst>
  <p:sldIdLst>
    <p:sldId id="3502" r:id="rId3"/>
    <p:sldId id="3783" r:id="rId4"/>
    <p:sldId id="3782" r:id="rId5"/>
    <p:sldId id="3784" r:id="rId6"/>
    <p:sldId id="3785" r:id="rId7"/>
    <p:sldId id="3786" r:id="rId8"/>
    <p:sldId id="3787" r:id="rId9"/>
    <p:sldId id="3788" r:id="rId10"/>
    <p:sldId id="3789" r:id="rId11"/>
    <p:sldId id="3790" r:id="rId12"/>
    <p:sldId id="3791" r:id="rId13"/>
    <p:sldId id="379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B15151C-1996-A26A-6985-BD563E67F3F8}" name="SCARVELIS Sophie" initials="SS" userId="S::sscarvelis@maregionsud.fr::26040e8f-a692-48ac-851a-05ab311f24a8" providerId="AD"/>
  <p188:author id="{F79B4C1E-5353-7A4D-E906-1B19CC4EDCE4}" name="CERVELLI Curzio" initials="CC" userId="S::ccervelli@maregionsud.fr::21c88835-079f-4a78-a692-1c56ff95d574" providerId="AD"/>
  <p188:author id="{DAAECCB1-4E23-0EBB-4C4E-8BE158854502}" name="Pascale FAUVEAU-LAGAYE" initials="PF" userId="Pascale FAUVEAU-LAGAYE"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1C1D3"/>
    <a:srgbClr val="767676"/>
    <a:srgbClr val="F4F4F4"/>
    <a:srgbClr val="66B598"/>
    <a:srgbClr val="EDBA42"/>
    <a:srgbClr val="D60000"/>
    <a:srgbClr val="003399"/>
    <a:srgbClr val="595959"/>
    <a:srgbClr val="164194"/>
    <a:srgbClr val="4DA1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C0C472-61C5-4CF9-9146-10F759AF93D0}" v="5" dt="2024-03-07T15:22:11.3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556" autoAdjust="0"/>
    <p:restoredTop sz="81078" autoAdjust="0"/>
  </p:normalViewPr>
  <p:slideViewPr>
    <p:cSldViewPr snapToGrid="0">
      <p:cViewPr varScale="1">
        <p:scale>
          <a:sx n="50" d="100"/>
          <a:sy n="50" d="100"/>
        </p:scale>
        <p:origin x="1026" y="42"/>
      </p:cViewPr>
      <p:guideLst/>
    </p:cSldViewPr>
  </p:slideViewPr>
  <p:notesTextViewPr>
    <p:cViewPr>
      <p:scale>
        <a:sx n="1" d="1"/>
        <a:sy n="1" d="1"/>
      </p:scale>
      <p:origin x="0" y="0"/>
    </p:cViewPr>
  </p:notesTextViewPr>
  <p:sorterViewPr>
    <p:cViewPr>
      <p:scale>
        <a:sx n="100" d="100"/>
        <a:sy n="100" d="100"/>
      </p:scale>
      <p:origin x="0" y="-7182"/>
    </p:cViewPr>
  </p:sorterViewPr>
  <p:notesViewPr>
    <p:cSldViewPr snapToGrid="0">
      <p:cViewPr varScale="1">
        <p:scale>
          <a:sx n="85" d="100"/>
          <a:sy n="85" d="100"/>
        </p:scale>
        <p:origin x="3804"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21"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9563E83-D994-49E1-A9B5-095D2B76281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887A464-D56C-4D1A-8FA5-00A9C600F93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700580C-DF89-492D-9161-333D3DACCCF4}" type="datetimeFigureOut">
              <a:rPr lang="en-US" smtClean="0"/>
              <a:t>9/17/2026</a:t>
            </a:fld>
            <a:endParaRPr lang="en-US"/>
          </a:p>
        </p:txBody>
      </p:sp>
      <p:sp>
        <p:nvSpPr>
          <p:cNvPr id="4" name="Footer Placeholder 3">
            <a:extLst>
              <a:ext uri="{FF2B5EF4-FFF2-40B4-BE49-F238E27FC236}">
                <a16:creationId xmlns:a16="http://schemas.microsoft.com/office/drawing/2014/main" id="{18CC2CB4-07D4-43BF-AC6D-617B39DC0BC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26F2658-C157-4A28-8D4F-AFF5E822F88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7C4E026-DDDD-432F-84AE-05718F2409C6}" type="slidenum">
              <a:rPr lang="en-US" smtClean="0"/>
              <a:t>‹N°›</a:t>
            </a:fld>
            <a:endParaRPr lang="en-US"/>
          </a:p>
        </p:txBody>
      </p:sp>
    </p:spTree>
    <p:extLst>
      <p:ext uri="{BB962C8B-B14F-4D97-AF65-F5344CB8AC3E}">
        <p14:creationId xmlns:p14="http://schemas.microsoft.com/office/powerpoint/2010/main" val="41815168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367487-B11D-4334-9803-94699EE01E3C}" type="datetimeFigureOut">
              <a:rPr lang="fr-FR" smtClean="0"/>
              <a:t>17/09/2026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8E58BF-C4DC-44F8-9C23-8C13EBDDD9D6}" type="slidenum">
              <a:rPr lang="fr-FR" smtClean="0"/>
              <a:t>‹N°›</a:t>
            </a:fld>
            <a:endParaRPr lang="fr-FR"/>
          </a:p>
        </p:txBody>
      </p:sp>
    </p:spTree>
    <p:extLst>
      <p:ext uri="{BB962C8B-B14F-4D97-AF65-F5344CB8AC3E}">
        <p14:creationId xmlns:p14="http://schemas.microsoft.com/office/powerpoint/2010/main" val="891961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E4ED5D0-F2FB-4B3D-A0F0-7D2454080F06}" type="slidenum">
              <a:rPr lang="en-ID" smtClean="0"/>
              <a:t>1</a:t>
            </a:fld>
            <a:endParaRPr lang="en-ID"/>
          </a:p>
        </p:txBody>
      </p:sp>
    </p:spTree>
    <p:extLst>
      <p:ext uri="{BB962C8B-B14F-4D97-AF65-F5344CB8AC3E}">
        <p14:creationId xmlns:p14="http://schemas.microsoft.com/office/powerpoint/2010/main" val="263059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90AB6-3E06-6903-9732-D51C70B6F96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56FF563-1286-F5E2-EC74-2E49DF457BA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6174A18-7D5F-C53D-9A2D-21096CEA4D0C}"/>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9CB9CEA0-ADAC-DBE5-4B3B-12D828D5D5A9}"/>
              </a:ext>
            </a:extLst>
          </p:cNvPr>
          <p:cNvSpPr>
            <a:spLocks noGrp="1"/>
          </p:cNvSpPr>
          <p:nvPr>
            <p:ph type="sldNum" sz="quarter" idx="5"/>
          </p:nvPr>
        </p:nvSpPr>
        <p:spPr/>
        <p:txBody>
          <a:bodyPr/>
          <a:lstStyle/>
          <a:p>
            <a:fld id="{BE4ED5D0-F2FB-4B3D-A0F0-7D2454080F06}" type="slidenum">
              <a:rPr lang="en-ID" smtClean="0"/>
              <a:t>2</a:t>
            </a:fld>
            <a:endParaRPr lang="en-ID"/>
          </a:p>
        </p:txBody>
      </p:sp>
    </p:spTree>
    <p:extLst>
      <p:ext uri="{BB962C8B-B14F-4D97-AF65-F5344CB8AC3E}">
        <p14:creationId xmlns:p14="http://schemas.microsoft.com/office/powerpoint/2010/main" val="489444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rtl="0" fontAlgn="base"/>
            <a:r>
              <a:rPr lang="en-GB" sz="1200" b="0" i="0" kern="1200" dirty="0">
                <a:solidFill>
                  <a:schemeClr val="tx1"/>
                </a:solidFill>
                <a:effectLst/>
                <a:latin typeface="+mn-lt"/>
                <a:ea typeface="+mn-ea"/>
                <a:cs typeface="+mn-cs"/>
              </a:rPr>
              <a:t>Please describe new solutions that will be developed during the project and/or existing solutions that will be adopted and implemented during the project lifetime. Describe also in what way the approach goes beyond existing practice in the sector/programme area/participating countries.</a:t>
            </a:r>
            <a:r>
              <a:rPr lang="fr-FR" sz="1200" b="0" i="0" kern="1200" dirty="0">
                <a:solidFill>
                  <a:schemeClr val="tx1"/>
                </a:solidFill>
                <a:effectLst/>
                <a:latin typeface="+mn-lt"/>
                <a:ea typeface="+mn-ea"/>
                <a:cs typeface="+mn-cs"/>
              </a:rPr>
              <a:t> </a:t>
            </a:r>
          </a:p>
          <a:p>
            <a:pPr rtl="0" fontAlgn="base"/>
            <a:r>
              <a:rPr lang="en-GB" sz="1200" b="0" i="1" kern="1200" dirty="0">
                <a:solidFill>
                  <a:schemeClr val="tx1"/>
                </a:solidFill>
                <a:effectLst/>
                <a:latin typeface="+mn-lt"/>
                <a:ea typeface="+mn-ea"/>
                <a:cs typeface="+mn-cs"/>
              </a:rPr>
              <a:t>You must describe </a:t>
            </a:r>
            <a:r>
              <a:rPr lang="en-GB" sz="1200" b="1" i="1" kern="1200" dirty="0">
                <a:solidFill>
                  <a:schemeClr val="tx1"/>
                </a:solidFill>
                <a:effectLst/>
                <a:latin typeface="+mn-lt"/>
                <a:ea typeface="+mn-ea"/>
                <a:cs typeface="+mn-cs"/>
              </a:rPr>
              <a:t>HOW</a:t>
            </a:r>
            <a:r>
              <a:rPr lang="en-GB" sz="1200" b="0" i="1" kern="1200" dirty="0">
                <a:solidFill>
                  <a:schemeClr val="tx1"/>
                </a:solidFill>
                <a:effectLst/>
                <a:latin typeface="+mn-lt"/>
                <a:ea typeface="+mn-ea"/>
                <a:cs typeface="+mn-cs"/>
              </a:rPr>
              <a:t> your project will address the challenges presented. The approach followed by the project should be clearly presented and convincingly highlight its relevance in regard to the topic addressed and the area targeted. You can describe the different steps of the project and explain how they will lead to the expected achievements. </a:t>
            </a:r>
            <a:r>
              <a:rPr lang="fr-FR" sz="1200" b="0" i="0" kern="1200" dirty="0">
                <a:solidFill>
                  <a:schemeClr val="tx1"/>
                </a:solidFill>
                <a:effectLst/>
                <a:latin typeface="+mn-lt"/>
                <a:ea typeface="+mn-ea"/>
                <a:cs typeface="+mn-cs"/>
              </a:rPr>
              <a:t> </a:t>
            </a:r>
          </a:p>
          <a:p>
            <a:endParaRPr lang="fr-FR" dirty="0"/>
          </a:p>
        </p:txBody>
      </p:sp>
      <p:sp>
        <p:nvSpPr>
          <p:cNvPr id="4" name="Espace réservé du numéro de diapositive 3"/>
          <p:cNvSpPr>
            <a:spLocks noGrp="1"/>
          </p:cNvSpPr>
          <p:nvPr>
            <p:ph type="sldNum" sz="quarter" idx="5"/>
          </p:nvPr>
        </p:nvSpPr>
        <p:spPr/>
        <p:txBody>
          <a:bodyPr/>
          <a:lstStyle/>
          <a:p>
            <a:fld id="{288E58BF-C4DC-44F8-9C23-8C13EBDDD9D6}" type="slidenum">
              <a:rPr lang="fr-FR" smtClean="0"/>
              <a:t>3</a:t>
            </a:fld>
            <a:endParaRPr lang="fr-FR"/>
          </a:p>
        </p:txBody>
      </p:sp>
    </p:spTree>
    <p:extLst>
      <p:ext uri="{BB962C8B-B14F-4D97-AF65-F5344CB8AC3E}">
        <p14:creationId xmlns:p14="http://schemas.microsoft.com/office/powerpoint/2010/main" val="2417355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sz="1200" b="0" i="0" kern="1200" dirty="0">
                <a:solidFill>
                  <a:schemeClr val="tx1"/>
                </a:solidFill>
                <a:effectLst/>
                <a:latin typeface="+mn-lt"/>
                <a:ea typeface="+mn-ea"/>
                <a:cs typeface="+mn-cs"/>
              </a:rPr>
              <a:t>Please explain why the project objectives cannot be efficiently reached acting only on a national/regional/local level</a:t>
            </a:r>
            <a:endParaRPr lang="fr-FR" dirty="0"/>
          </a:p>
        </p:txBody>
      </p:sp>
      <p:sp>
        <p:nvSpPr>
          <p:cNvPr id="4" name="Espace réservé du numéro de diapositive 3"/>
          <p:cNvSpPr>
            <a:spLocks noGrp="1"/>
          </p:cNvSpPr>
          <p:nvPr>
            <p:ph type="sldNum" sz="quarter" idx="5"/>
          </p:nvPr>
        </p:nvSpPr>
        <p:spPr/>
        <p:txBody>
          <a:bodyPr/>
          <a:lstStyle/>
          <a:p>
            <a:fld id="{288E58BF-C4DC-44F8-9C23-8C13EBDDD9D6}" type="slidenum">
              <a:rPr lang="fr-FR" smtClean="0"/>
              <a:t>4</a:t>
            </a:fld>
            <a:endParaRPr lang="fr-FR"/>
          </a:p>
        </p:txBody>
      </p:sp>
    </p:spTree>
    <p:extLst>
      <p:ext uri="{BB962C8B-B14F-4D97-AF65-F5344CB8AC3E}">
        <p14:creationId xmlns:p14="http://schemas.microsoft.com/office/powerpoint/2010/main" val="3099168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9B169-AA1D-F9AA-EC50-20415E0075E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5DF9BF8-4170-D9B3-B4C8-570D892B7FD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041B12F-12C7-21AB-EC50-B4BDA0B42C63}"/>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2FF57812-6B67-AC05-B93D-B8106114DB97}"/>
              </a:ext>
            </a:extLst>
          </p:cNvPr>
          <p:cNvSpPr>
            <a:spLocks noGrp="1"/>
          </p:cNvSpPr>
          <p:nvPr>
            <p:ph type="sldNum" sz="quarter" idx="5"/>
          </p:nvPr>
        </p:nvSpPr>
        <p:spPr/>
        <p:txBody>
          <a:bodyPr/>
          <a:lstStyle/>
          <a:p>
            <a:fld id="{BE4ED5D0-F2FB-4B3D-A0F0-7D2454080F06}" type="slidenum">
              <a:rPr lang="en-ID" smtClean="0"/>
              <a:t>5</a:t>
            </a:fld>
            <a:endParaRPr lang="en-ID"/>
          </a:p>
        </p:txBody>
      </p:sp>
    </p:spTree>
    <p:extLst>
      <p:ext uri="{BB962C8B-B14F-4D97-AF65-F5344CB8AC3E}">
        <p14:creationId xmlns:p14="http://schemas.microsoft.com/office/powerpoint/2010/main" val="3433819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rtl="0" fontAlgn="base"/>
            <a:r>
              <a:rPr lang="en-GB" sz="1200" b="0" i="0" kern="1200" dirty="0">
                <a:solidFill>
                  <a:schemeClr val="tx1"/>
                </a:solidFill>
                <a:effectLst/>
                <a:latin typeface="+mn-lt"/>
                <a:ea typeface="+mn-ea"/>
                <a:cs typeface="+mn-cs"/>
              </a:rPr>
              <a:t>Describe the structure of your partnership and explain why these partners are needed to implement the project and to achieve project objectives. </a:t>
            </a:r>
            <a:r>
              <a:rPr lang="fr-FR" sz="1200" b="0" i="0" kern="1200" dirty="0">
                <a:solidFill>
                  <a:schemeClr val="tx1"/>
                </a:solidFill>
                <a:effectLst/>
                <a:latin typeface="+mn-lt"/>
                <a:ea typeface="+mn-ea"/>
                <a:cs typeface="+mn-cs"/>
              </a:rPr>
              <a:t> </a:t>
            </a:r>
          </a:p>
          <a:p>
            <a:pPr rtl="0" fontAlgn="base"/>
            <a:r>
              <a:rPr lang="en-GB" sz="1200" b="0" i="1" kern="1200" dirty="0">
                <a:solidFill>
                  <a:schemeClr val="tx1"/>
                </a:solidFill>
                <a:effectLst/>
                <a:latin typeface="+mn-lt"/>
                <a:ea typeface="+mn-ea"/>
                <a:cs typeface="+mn-cs"/>
              </a:rPr>
              <a:t>The description should focus on the complementarities between partners and clearly explain the structure of the partnership. Moreover, please describe how the associated partners will be involved.  </a:t>
            </a:r>
            <a:r>
              <a:rPr lang="fr-FR" sz="1200" b="0" i="0" kern="1200" dirty="0">
                <a:solidFill>
                  <a:schemeClr val="tx1"/>
                </a:solidFill>
                <a:effectLst/>
                <a:latin typeface="+mn-lt"/>
                <a:ea typeface="+mn-ea"/>
                <a:cs typeface="+mn-cs"/>
              </a:rPr>
              <a:t> </a:t>
            </a:r>
          </a:p>
          <a:p>
            <a:pPr rtl="0" fontAlgn="base"/>
            <a:r>
              <a:rPr lang="en-GB" sz="1200" b="0" i="1" kern="1200" dirty="0">
                <a:solidFill>
                  <a:schemeClr val="tx1"/>
                </a:solidFill>
                <a:effectLst/>
                <a:latin typeface="+mn-lt"/>
                <a:ea typeface="+mn-ea"/>
                <a:cs typeface="+mn-cs"/>
              </a:rPr>
              <a:t>Please, if relevant, identify in particular those project (and associated) partners chosen with regard to their competences on the selected pilot territories related to the specific territorial and thematic challenges of this call and provide here all complementary relevant information justifying the selection of the pilot areas. </a:t>
            </a:r>
            <a:r>
              <a:rPr lang="fr-FR" sz="1200" b="0" i="0" kern="1200" dirty="0">
                <a:solidFill>
                  <a:schemeClr val="tx1"/>
                </a:solidFill>
                <a:effectLst/>
                <a:latin typeface="+mn-lt"/>
                <a:ea typeface="+mn-ea"/>
                <a:cs typeface="+mn-cs"/>
              </a:rPr>
              <a:t> </a:t>
            </a:r>
          </a:p>
          <a:p>
            <a:pPr rtl="0" fontAlgn="base"/>
            <a:r>
              <a:rPr lang="fr-FR" sz="1200" b="0" i="0" kern="1200" dirty="0">
                <a:solidFill>
                  <a:schemeClr val="tx1"/>
                </a:solidFill>
                <a:effectLst/>
                <a:latin typeface="+mn-lt"/>
                <a:ea typeface="+mn-ea"/>
                <a:cs typeface="+mn-cs"/>
              </a:rPr>
              <a:t> </a:t>
            </a:r>
          </a:p>
          <a:p>
            <a:endParaRPr lang="fr-FR" dirty="0"/>
          </a:p>
        </p:txBody>
      </p:sp>
      <p:sp>
        <p:nvSpPr>
          <p:cNvPr id="4" name="Espace réservé du numéro de diapositive 3"/>
          <p:cNvSpPr>
            <a:spLocks noGrp="1"/>
          </p:cNvSpPr>
          <p:nvPr>
            <p:ph type="sldNum" sz="quarter" idx="5"/>
          </p:nvPr>
        </p:nvSpPr>
        <p:spPr/>
        <p:txBody>
          <a:bodyPr/>
          <a:lstStyle/>
          <a:p>
            <a:fld id="{288E58BF-C4DC-44F8-9C23-8C13EBDDD9D6}" type="slidenum">
              <a:rPr lang="fr-FR" smtClean="0"/>
              <a:t>6</a:t>
            </a:fld>
            <a:endParaRPr lang="fr-FR"/>
          </a:p>
        </p:txBody>
      </p:sp>
    </p:spTree>
    <p:extLst>
      <p:ext uri="{BB962C8B-B14F-4D97-AF65-F5344CB8AC3E}">
        <p14:creationId xmlns:p14="http://schemas.microsoft.com/office/powerpoint/2010/main" val="3571973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6E088-F50D-0DC0-52D0-A6C109D8697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B562EE1-DF38-024F-53DC-6A1D1A9BE08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E3F4307-DC20-645E-DB89-ED89789E00E6}"/>
              </a:ext>
            </a:extLst>
          </p:cNvPr>
          <p:cNvSpPr>
            <a:spLocks noGrp="1"/>
          </p:cNvSpPr>
          <p:nvPr>
            <p:ph type="body" idx="1"/>
          </p:nvPr>
        </p:nvSpPr>
        <p:spPr/>
        <p:txBody>
          <a:bodyPr/>
          <a:lstStyle/>
          <a:p>
            <a:pPr rtl="0" fontAlgn="base"/>
            <a:r>
              <a:rPr lang="en-GB" sz="1200" b="0" i="0" kern="1200" dirty="0">
                <a:solidFill>
                  <a:schemeClr val="tx1"/>
                </a:solidFill>
                <a:effectLst/>
                <a:latin typeface="+mn-lt"/>
                <a:ea typeface="+mn-ea"/>
                <a:cs typeface="+mn-cs"/>
              </a:rPr>
              <a:t>Describe how you will ensure coordination and quality of the project : who will be responsible for coordination? how will the internal communication work? </a:t>
            </a:r>
            <a:endParaRPr lang="fr-FR" sz="1200" b="0" i="0" kern="1200" dirty="0">
              <a:solidFill>
                <a:schemeClr val="tx1"/>
              </a:solidFill>
              <a:effectLst/>
              <a:latin typeface="+mn-lt"/>
              <a:ea typeface="+mn-ea"/>
              <a:cs typeface="+mn-cs"/>
            </a:endParaRPr>
          </a:p>
          <a:p>
            <a:pPr rtl="0" fontAlgn="base"/>
            <a:r>
              <a:rPr lang="en-GB" sz="1200" b="0" i="0" kern="1200" dirty="0">
                <a:solidFill>
                  <a:schemeClr val="tx1"/>
                </a:solidFill>
                <a:effectLst/>
                <a:latin typeface="+mn-lt"/>
                <a:ea typeface="+mn-ea"/>
                <a:cs typeface="+mn-cs"/>
              </a:rPr>
              <a:t>Describe specific approaches and processes and responsible partners to ensure the quality of the project. If you plan to have any type of project evaluation, please describe its purpose and scope.</a:t>
            </a:r>
            <a:r>
              <a:rPr lang="fr-FR" sz="1200" b="0" i="0" kern="1200" dirty="0">
                <a:solidFill>
                  <a:schemeClr val="tx1"/>
                </a:solidFill>
                <a:effectLst/>
                <a:latin typeface="+mn-lt"/>
                <a:ea typeface="+mn-ea"/>
                <a:cs typeface="+mn-cs"/>
              </a:rPr>
              <a:t> </a:t>
            </a:r>
          </a:p>
          <a:p>
            <a:endParaRPr lang="fr-FR" dirty="0"/>
          </a:p>
        </p:txBody>
      </p:sp>
      <p:sp>
        <p:nvSpPr>
          <p:cNvPr id="4" name="Espace réservé du numéro de diapositive 3">
            <a:extLst>
              <a:ext uri="{FF2B5EF4-FFF2-40B4-BE49-F238E27FC236}">
                <a16:creationId xmlns:a16="http://schemas.microsoft.com/office/drawing/2014/main" id="{E4625F13-86DB-D6E5-5A2D-3DEDAA98A0CC}"/>
              </a:ext>
            </a:extLst>
          </p:cNvPr>
          <p:cNvSpPr>
            <a:spLocks noGrp="1"/>
          </p:cNvSpPr>
          <p:nvPr>
            <p:ph type="sldNum" sz="quarter" idx="5"/>
          </p:nvPr>
        </p:nvSpPr>
        <p:spPr/>
        <p:txBody>
          <a:bodyPr/>
          <a:lstStyle/>
          <a:p>
            <a:fld id="{288E58BF-C4DC-44F8-9C23-8C13EBDDD9D6}" type="slidenum">
              <a:rPr lang="fr-FR" smtClean="0"/>
              <a:t>7</a:t>
            </a:fld>
            <a:endParaRPr lang="fr-FR"/>
          </a:p>
        </p:txBody>
      </p:sp>
    </p:spTree>
    <p:extLst>
      <p:ext uri="{BB962C8B-B14F-4D97-AF65-F5344CB8AC3E}">
        <p14:creationId xmlns:p14="http://schemas.microsoft.com/office/powerpoint/2010/main" val="1819512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18D2D-4A8B-AD1A-2BE3-C35ACDC5D05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BDE0606-7813-6860-A546-2C71A30F68D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1CE71F7-683E-DB96-82DB-F42185C10BE6}"/>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F57B4E2A-2B3D-734D-827C-851EAD335FF6}"/>
              </a:ext>
            </a:extLst>
          </p:cNvPr>
          <p:cNvSpPr>
            <a:spLocks noGrp="1"/>
          </p:cNvSpPr>
          <p:nvPr>
            <p:ph type="sldNum" sz="quarter" idx="5"/>
          </p:nvPr>
        </p:nvSpPr>
        <p:spPr/>
        <p:txBody>
          <a:bodyPr/>
          <a:lstStyle/>
          <a:p>
            <a:fld id="{BE4ED5D0-F2FB-4B3D-A0F0-7D2454080F06}" type="slidenum">
              <a:rPr lang="en-ID" smtClean="0"/>
              <a:t>8</a:t>
            </a:fld>
            <a:endParaRPr lang="en-ID"/>
          </a:p>
        </p:txBody>
      </p:sp>
    </p:spTree>
    <p:extLst>
      <p:ext uri="{BB962C8B-B14F-4D97-AF65-F5344CB8AC3E}">
        <p14:creationId xmlns:p14="http://schemas.microsoft.com/office/powerpoint/2010/main" val="19814657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86F87-56B9-BD22-DCCE-EDB147F9279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1591103-998E-65B0-1879-5325A881F67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B1B79A0-D14D-D870-73FE-763619FDC2FC}"/>
              </a:ext>
            </a:extLst>
          </p:cNvPr>
          <p:cNvSpPr>
            <a:spLocks noGrp="1"/>
          </p:cNvSpPr>
          <p:nvPr>
            <p:ph type="body" idx="1"/>
          </p:nvPr>
        </p:nvSpPr>
        <p:spPr/>
        <p:txBody>
          <a:bodyPr/>
          <a:lstStyle/>
          <a:p>
            <a:pPr rtl="0" fontAlgn="base"/>
            <a:r>
              <a:rPr lang="en-GB" sz="1200" b="0" i="0" kern="1200" dirty="0">
                <a:solidFill>
                  <a:schemeClr val="tx1"/>
                </a:solidFill>
                <a:effectLst/>
                <a:latin typeface="+mn-lt"/>
                <a:ea typeface="+mn-ea"/>
                <a:cs typeface="+mn-cs"/>
              </a:rPr>
              <a:t>Please describe who will ensure the financial and institutional support for key productions (outputs/key deliverables) developed by the project (e.g., tools), and explain how these outputs/deliverables will be integrated in the work of partner organisations.    </a:t>
            </a:r>
            <a:r>
              <a:rPr lang="fr-FR" sz="1200" b="0" i="0" kern="1200" dirty="0">
                <a:solidFill>
                  <a:schemeClr val="tx1"/>
                </a:solidFill>
                <a:effectLst/>
                <a:latin typeface="+mn-lt"/>
                <a:ea typeface="+mn-ea"/>
                <a:cs typeface="+mn-cs"/>
              </a:rPr>
              <a:t> </a:t>
            </a:r>
          </a:p>
        </p:txBody>
      </p:sp>
      <p:sp>
        <p:nvSpPr>
          <p:cNvPr id="4" name="Espace réservé du numéro de diapositive 3">
            <a:extLst>
              <a:ext uri="{FF2B5EF4-FFF2-40B4-BE49-F238E27FC236}">
                <a16:creationId xmlns:a16="http://schemas.microsoft.com/office/drawing/2014/main" id="{30D6979A-DD97-39D4-6E12-927AB7736C86}"/>
              </a:ext>
            </a:extLst>
          </p:cNvPr>
          <p:cNvSpPr>
            <a:spLocks noGrp="1"/>
          </p:cNvSpPr>
          <p:nvPr>
            <p:ph type="sldNum" sz="quarter" idx="5"/>
          </p:nvPr>
        </p:nvSpPr>
        <p:spPr/>
        <p:txBody>
          <a:bodyPr/>
          <a:lstStyle/>
          <a:p>
            <a:fld id="{288E58BF-C4DC-44F8-9C23-8C13EBDDD9D6}" type="slidenum">
              <a:rPr lang="fr-FR" smtClean="0"/>
              <a:t>9</a:t>
            </a:fld>
            <a:endParaRPr lang="fr-FR"/>
          </a:p>
        </p:txBody>
      </p:sp>
    </p:spTree>
    <p:extLst>
      <p:ext uri="{BB962C8B-B14F-4D97-AF65-F5344CB8AC3E}">
        <p14:creationId xmlns:p14="http://schemas.microsoft.com/office/powerpoint/2010/main" val="4142904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BB698-1C0D-4F3D-31BA-8280C80A70D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4CAF0B3-9A04-0578-A11E-40DE0C6501D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1284C4D-CDE2-76BF-D3C2-39CA5B1E0B98}"/>
              </a:ext>
            </a:extLst>
          </p:cNvPr>
          <p:cNvSpPr>
            <a:spLocks noGrp="1"/>
          </p:cNvSpPr>
          <p:nvPr>
            <p:ph type="body" idx="1"/>
          </p:nvPr>
        </p:nvSpPr>
        <p:spPr/>
        <p:txBody>
          <a:bodyPr/>
          <a:lstStyle/>
          <a:p>
            <a:pPr rtl="0" fontAlgn="base"/>
            <a:r>
              <a:rPr lang="en-GB" sz="1200" b="0" i="0" kern="1200" dirty="0">
                <a:solidFill>
                  <a:schemeClr val="tx1"/>
                </a:solidFill>
                <a:effectLst/>
                <a:latin typeface="+mn-lt"/>
                <a:ea typeface="+mn-ea"/>
                <a:cs typeface="+mn-cs"/>
              </a:rPr>
              <a:t>Some outputs/deliverables should be used by relevant groups (project partners or others) after the project's lifetime, in order to have a lasting effect on the territory and the population. For example, new practices in urban transport need to be used by local authorities to have cleaner air in the city, and the whole population will benefit from this. Please describe how your outputs/deliverables will be used after the project ends and by whom.</a:t>
            </a:r>
            <a:r>
              <a:rPr lang="fr-FR" sz="1200" b="0" i="0" kern="1200" dirty="0">
                <a:solidFill>
                  <a:schemeClr val="tx1"/>
                </a:solidFill>
                <a:effectLst/>
                <a:latin typeface="+mn-lt"/>
                <a:ea typeface="+mn-ea"/>
                <a:cs typeface="+mn-cs"/>
              </a:rPr>
              <a:t>  </a:t>
            </a:r>
            <a:r>
              <a:rPr lang="en-GB" sz="1200" b="0" i="0" kern="1200" dirty="0">
                <a:solidFill>
                  <a:schemeClr val="tx1"/>
                </a:solidFill>
                <a:effectLst/>
                <a:latin typeface="+mn-lt"/>
                <a:ea typeface="+mn-ea"/>
                <a:cs typeface="+mn-cs"/>
              </a:rPr>
              <a:t>Present concrete actions/measures to ensure durability of the project results and their long-lasting impact on the territories</a:t>
            </a:r>
            <a:r>
              <a:rPr lang="en-GB" sz="1200" b="0" i="0" strike="sngStrike" kern="1200" dirty="0">
                <a:solidFill>
                  <a:schemeClr val="tx1"/>
                </a:solidFill>
                <a:effectLst/>
                <a:latin typeface="+mn-lt"/>
                <a:ea typeface="+mn-ea"/>
                <a:cs typeface="+mn-cs"/>
              </a:rPr>
              <a:t>.</a:t>
            </a:r>
            <a:r>
              <a:rPr lang="fr-FR" sz="1200" b="0" i="0" kern="1200" dirty="0">
                <a:solidFill>
                  <a:schemeClr val="tx1"/>
                </a:solidFill>
                <a:effectLst/>
                <a:latin typeface="+mn-lt"/>
                <a:ea typeface="+mn-ea"/>
                <a:cs typeface="+mn-cs"/>
              </a:rPr>
              <a:t> </a:t>
            </a:r>
            <a:r>
              <a:rPr lang="en-GB" sz="1200" b="0" i="0" kern="1200" dirty="0">
                <a:solidFill>
                  <a:schemeClr val="tx1"/>
                </a:solidFill>
                <a:effectLst/>
                <a:latin typeface="+mn-lt"/>
                <a:ea typeface="+mn-ea"/>
                <a:cs typeface="+mn-cs"/>
              </a:rPr>
              <a:t>  </a:t>
            </a:r>
            <a:r>
              <a:rPr lang="fr-FR" sz="1200" b="0" i="0" kern="1200" dirty="0">
                <a:solidFill>
                  <a:schemeClr val="tx1"/>
                </a:solidFill>
                <a:effectLst/>
                <a:latin typeface="+mn-lt"/>
                <a:ea typeface="+mn-ea"/>
                <a:cs typeface="+mn-cs"/>
              </a:rPr>
              <a:t> </a:t>
            </a:r>
          </a:p>
        </p:txBody>
      </p:sp>
      <p:sp>
        <p:nvSpPr>
          <p:cNvPr id="4" name="Espace réservé du numéro de diapositive 3">
            <a:extLst>
              <a:ext uri="{FF2B5EF4-FFF2-40B4-BE49-F238E27FC236}">
                <a16:creationId xmlns:a16="http://schemas.microsoft.com/office/drawing/2014/main" id="{85251D6E-9FCF-0492-D8D5-53BDC2D61552}"/>
              </a:ext>
            </a:extLst>
          </p:cNvPr>
          <p:cNvSpPr>
            <a:spLocks noGrp="1"/>
          </p:cNvSpPr>
          <p:nvPr>
            <p:ph type="sldNum" sz="quarter" idx="5"/>
          </p:nvPr>
        </p:nvSpPr>
        <p:spPr/>
        <p:txBody>
          <a:bodyPr/>
          <a:lstStyle/>
          <a:p>
            <a:fld id="{288E58BF-C4DC-44F8-9C23-8C13EBDDD9D6}" type="slidenum">
              <a:rPr lang="fr-FR" smtClean="0"/>
              <a:t>10</a:t>
            </a:fld>
            <a:endParaRPr lang="fr-FR"/>
          </a:p>
        </p:txBody>
      </p:sp>
    </p:spTree>
    <p:extLst>
      <p:ext uri="{BB962C8B-B14F-4D97-AF65-F5344CB8AC3E}">
        <p14:creationId xmlns:p14="http://schemas.microsoft.com/office/powerpoint/2010/main" val="25244169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3952E-A916-6D0E-0310-ED772A16871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0280C7B-99BF-C908-0D8B-25E8E8F48B6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F22DDDD-3E0D-72C2-2C93-2B7B91BFF686}"/>
              </a:ext>
            </a:extLst>
          </p:cNvPr>
          <p:cNvSpPr>
            <a:spLocks noGrp="1"/>
          </p:cNvSpPr>
          <p:nvPr>
            <p:ph type="body" idx="1"/>
          </p:nvPr>
        </p:nvSpPr>
        <p:spPr/>
        <p:txBody>
          <a:bodyPr/>
          <a:lstStyle/>
          <a:p>
            <a:pPr rtl="0" fontAlgn="base"/>
            <a:r>
              <a:rPr lang="en-GB" sz="1200" b="0" i="0" kern="1200" dirty="0">
                <a:solidFill>
                  <a:schemeClr val="tx1"/>
                </a:solidFill>
                <a:effectLst/>
                <a:latin typeface="+mn-lt"/>
                <a:ea typeface="+mn-ea"/>
                <a:cs typeface="+mn-cs"/>
              </a:rPr>
              <a:t>Key productions (outputs/ key deliverables) that you will deliver could be adapted or further developed to be used by other target groups or in other territories. What will you do to make sure that relevant groups are aware of your outputs/deliverables and are able to use them?  </a:t>
            </a:r>
            <a:r>
              <a:rPr lang="fr-FR" sz="1200" b="0" i="0" kern="1200" dirty="0">
                <a:solidFill>
                  <a:schemeClr val="tx1"/>
                </a:solidFill>
                <a:effectLst/>
                <a:latin typeface="+mn-lt"/>
                <a:ea typeface="+mn-ea"/>
                <a:cs typeface="+mn-cs"/>
              </a:rPr>
              <a:t> </a:t>
            </a:r>
          </a:p>
          <a:p>
            <a:pPr rtl="0" fontAlgn="base"/>
            <a:r>
              <a:rPr lang="en-GB" sz="1200" b="0" i="1" kern="1200" dirty="0">
                <a:solidFill>
                  <a:schemeClr val="tx1"/>
                </a:solidFill>
                <a:effectLst/>
                <a:latin typeface="+mn-lt"/>
                <a:ea typeface="+mn-ea"/>
                <a:cs typeface="+mn-cs"/>
              </a:rPr>
              <a:t>Present concrete actions/measures to ease potential transferability of the results of the project, in accordance with the Result Amplification Strategy implemented by the Programme.</a:t>
            </a:r>
            <a:endParaRPr lang="fr-FR" sz="1200" b="0" i="0" kern="1200" dirty="0">
              <a:solidFill>
                <a:schemeClr val="tx1"/>
              </a:solidFill>
              <a:effectLst/>
              <a:latin typeface="+mn-lt"/>
              <a:ea typeface="+mn-ea"/>
              <a:cs typeface="+mn-cs"/>
            </a:endParaRPr>
          </a:p>
        </p:txBody>
      </p:sp>
      <p:sp>
        <p:nvSpPr>
          <p:cNvPr id="4" name="Espace réservé du numéro de diapositive 3">
            <a:extLst>
              <a:ext uri="{FF2B5EF4-FFF2-40B4-BE49-F238E27FC236}">
                <a16:creationId xmlns:a16="http://schemas.microsoft.com/office/drawing/2014/main" id="{1CA8E385-2CE6-7743-48DA-412A8CE50F06}"/>
              </a:ext>
            </a:extLst>
          </p:cNvPr>
          <p:cNvSpPr>
            <a:spLocks noGrp="1"/>
          </p:cNvSpPr>
          <p:nvPr>
            <p:ph type="sldNum" sz="quarter" idx="5"/>
          </p:nvPr>
        </p:nvSpPr>
        <p:spPr/>
        <p:txBody>
          <a:bodyPr/>
          <a:lstStyle/>
          <a:p>
            <a:fld id="{288E58BF-C4DC-44F8-9C23-8C13EBDDD9D6}" type="slidenum">
              <a:rPr lang="fr-FR" smtClean="0"/>
              <a:t>11</a:t>
            </a:fld>
            <a:endParaRPr lang="fr-FR"/>
          </a:p>
        </p:txBody>
      </p:sp>
    </p:spTree>
    <p:extLst>
      <p:ext uri="{BB962C8B-B14F-4D97-AF65-F5344CB8AC3E}">
        <p14:creationId xmlns:p14="http://schemas.microsoft.com/office/powerpoint/2010/main" val="38316636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1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1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17.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164194"/>
        </a:solidFill>
        <a:effectLst/>
      </p:bgPr>
    </p: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C54C124A-D389-491D-9F45-681D201636E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8762" y="79538"/>
            <a:ext cx="6243409" cy="1287644"/>
          </a:xfrm>
          <a:prstGeom prst="rect">
            <a:avLst/>
          </a:prstGeom>
        </p:spPr>
      </p:pic>
      <p:pic>
        <p:nvPicPr>
          <p:cNvPr id="3" name="Image 2">
            <a:extLst>
              <a:ext uri="{FF2B5EF4-FFF2-40B4-BE49-F238E27FC236}">
                <a16:creationId xmlns:a16="http://schemas.microsoft.com/office/drawing/2014/main" id="{CB143E86-4183-4654-A1FF-A6C4C87F8988}"/>
              </a:ext>
            </a:extLst>
          </p:cNvPr>
          <p:cNvPicPr>
            <a:picLocks noChangeAspect="1"/>
          </p:cNvPicPr>
          <p:nvPr userDrawn="1"/>
        </p:nvPicPr>
        <p:blipFill>
          <a:blip r:embed="rId3"/>
          <a:stretch>
            <a:fillRect/>
          </a:stretch>
        </p:blipFill>
        <p:spPr>
          <a:xfrm rot="15279980">
            <a:off x="6933489" y="-3885731"/>
            <a:ext cx="8840624" cy="10568101"/>
          </a:xfrm>
          <a:prstGeom prst="rect">
            <a:avLst/>
          </a:prstGeom>
        </p:spPr>
      </p:pic>
      <p:pic>
        <p:nvPicPr>
          <p:cNvPr id="4" name="Image 3">
            <a:extLst>
              <a:ext uri="{FF2B5EF4-FFF2-40B4-BE49-F238E27FC236}">
                <a16:creationId xmlns:a16="http://schemas.microsoft.com/office/drawing/2014/main" id="{3906CCD3-A841-47E4-80CA-431F584B621F}"/>
              </a:ext>
            </a:extLst>
          </p:cNvPr>
          <p:cNvPicPr>
            <a:picLocks noChangeAspect="1"/>
          </p:cNvPicPr>
          <p:nvPr userDrawn="1"/>
        </p:nvPicPr>
        <p:blipFill>
          <a:blip r:embed="rId3"/>
          <a:stretch>
            <a:fillRect/>
          </a:stretch>
        </p:blipFill>
        <p:spPr>
          <a:xfrm rot="21056068" flipH="1">
            <a:off x="-4551159" y="-895015"/>
            <a:ext cx="9102317" cy="10568101"/>
          </a:xfrm>
          <a:prstGeom prst="rect">
            <a:avLst/>
          </a:prstGeom>
        </p:spPr>
      </p:pic>
      <p:pic>
        <p:nvPicPr>
          <p:cNvPr id="5" name="Image 4">
            <a:extLst>
              <a:ext uri="{FF2B5EF4-FFF2-40B4-BE49-F238E27FC236}">
                <a16:creationId xmlns:a16="http://schemas.microsoft.com/office/drawing/2014/main" id="{1F75B06C-36BB-45D7-ADDC-6EE3CF67388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10800000">
            <a:off x="0" y="5943600"/>
            <a:ext cx="12192000" cy="914400"/>
          </a:xfrm>
          <a:prstGeom prst="rect">
            <a:avLst/>
          </a:prstGeom>
        </p:spPr>
      </p:pic>
      <p:sp>
        <p:nvSpPr>
          <p:cNvPr id="6" name="Titre 5">
            <a:extLst>
              <a:ext uri="{FF2B5EF4-FFF2-40B4-BE49-F238E27FC236}">
                <a16:creationId xmlns:a16="http://schemas.microsoft.com/office/drawing/2014/main" id="{8005DFFD-326A-4ED1-8A83-3E711F03A58A}"/>
              </a:ext>
            </a:extLst>
          </p:cNvPr>
          <p:cNvSpPr>
            <a:spLocks noGrp="1"/>
          </p:cNvSpPr>
          <p:nvPr>
            <p:ph type="title"/>
          </p:nvPr>
        </p:nvSpPr>
        <p:spPr>
          <a:xfrm>
            <a:off x="838200" y="2766218"/>
            <a:ext cx="10515600" cy="1325563"/>
          </a:xfrm>
        </p:spPr>
        <p:txBody>
          <a:bodyPr/>
          <a:lstStyle>
            <a:lvl1pPr algn="ctr">
              <a:defRPr>
                <a:solidFill>
                  <a:schemeClr val="bg1"/>
                </a:solidFill>
                <a:latin typeface="Montserrat SemiBold" pitchFamily="2" charset="0"/>
              </a:defRPr>
            </a:lvl1pPr>
          </a:lstStyle>
          <a:p>
            <a:r>
              <a:rPr lang="fr-FR"/>
              <a:t>Modifiez le style du titre</a:t>
            </a:r>
          </a:p>
        </p:txBody>
      </p:sp>
    </p:spTree>
    <p:extLst>
      <p:ext uri="{BB962C8B-B14F-4D97-AF65-F5344CB8AC3E}">
        <p14:creationId xmlns:p14="http://schemas.microsoft.com/office/powerpoint/2010/main" val="1630258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F4F4F4"/>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C03D000-83B1-40B5-80EA-57B47F7F25BD}"/>
              </a:ext>
            </a:extLst>
          </p:cNvPr>
          <p:cNvSpPr>
            <a:spLocks noGrp="1"/>
          </p:cNvSpPr>
          <p:nvPr>
            <p:ph type="pic" sz="quarter" idx="10"/>
          </p:nvPr>
        </p:nvSpPr>
        <p:spPr>
          <a:xfrm>
            <a:off x="437321" y="1157262"/>
            <a:ext cx="3342827" cy="4251181"/>
          </a:xfrm>
          <a:pattFill prst="pct5">
            <a:fgClr>
              <a:schemeClr val="accent5">
                <a:lumMod val="75000"/>
              </a:schemeClr>
            </a:fgClr>
            <a:bgClr>
              <a:schemeClr val="bg1"/>
            </a:bgClr>
          </a:pattFill>
        </p:spPr>
        <p:txBody>
          <a:bodyPr>
            <a:normAutofit/>
          </a:bodyPr>
          <a:lstStyle>
            <a:lvl1pPr>
              <a:defRPr sz="1200">
                <a:latin typeface="Arial" panose="020B0604020202020204" pitchFamily="34" charset="0"/>
                <a:cs typeface="Arial" panose="020B0604020202020204" pitchFamily="34" charset="0"/>
              </a:defRPr>
            </a:lvl1pPr>
          </a:lstStyle>
          <a:p>
            <a:r>
              <a:rPr lang="fr-FR"/>
              <a:t>Cliquez sur l'icône pour ajouter une image</a:t>
            </a:r>
            <a:endParaRPr lang="en-US"/>
          </a:p>
        </p:txBody>
      </p:sp>
      <p:pic>
        <p:nvPicPr>
          <p:cNvPr id="15" name="Image 14">
            <a:extLst>
              <a:ext uri="{FF2B5EF4-FFF2-40B4-BE49-F238E27FC236}">
                <a16:creationId xmlns:a16="http://schemas.microsoft.com/office/drawing/2014/main" id="{BD17F483-B545-9447-90C0-7734E2D497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355"/>
            <a:ext cx="12192000" cy="914400"/>
          </a:xfrm>
          <a:prstGeom prst="rect">
            <a:avLst/>
          </a:prstGeom>
        </p:spPr>
      </p:pic>
      <p:sp>
        <p:nvSpPr>
          <p:cNvPr id="7" name="Rectangle 6">
            <a:extLst>
              <a:ext uri="{FF2B5EF4-FFF2-40B4-BE49-F238E27FC236}">
                <a16:creationId xmlns:a16="http://schemas.microsoft.com/office/drawing/2014/main" id="{FC97AD4A-8356-4AAA-BF8C-04C1BAC32ED0}"/>
              </a:ext>
            </a:extLst>
          </p:cNvPr>
          <p:cNvSpPr/>
          <p:nvPr userDrawn="1"/>
        </p:nvSpPr>
        <p:spPr>
          <a:xfrm>
            <a:off x="0" y="5846618"/>
            <a:ext cx="12192000" cy="1011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a:extLst>
              <a:ext uri="{FF2B5EF4-FFF2-40B4-BE49-F238E27FC236}">
                <a16:creationId xmlns:a16="http://schemas.microsoft.com/office/drawing/2014/main" id="{CA9BB50E-AB7E-4650-BD79-38DF1186FE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4054" y="5959379"/>
            <a:ext cx="3784302" cy="785859"/>
          </a:xfrm>
          <a:prstGeom prst="rect">
            <a:avLst/>
          </a:prstGeom>
        </p:spPr>
      </p:pic>
    </p:spTree>
    <p:extLst>
      <p:ext uri="{BB962C8B-B14F-4D97-AF65-F5344CB8AC3E}">
        <p14:creationId xmlns:p14="http://schemas.microsoft.com/office/powerpoint/2010/main" val="1348020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F4F4F4"/>
        </a:solidFill>
        <a:effectLst/>
      </p:bgPr>
    </p:bg>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BD17F483-B545-9447-90C0-7734E2D497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355"/>
            <a:ext cx="12192000" cy="914400"/>
          </a:xfrm>
          <a:prstGeom prst="rect">
            <a:avLst/>
          </a:prstGeom>
        </p:spPr>
      </p:pic>
      <p:sp>
        <p:nvSpPr>
          <p:cNvPr id="5" name="Rectangle 4">
            <a:extLst>
              <a:ext uri="{FF2B5EF4-FFF2-40B4-BE49-F238E27FC236}">
                <a16:creationId xmlns:a16="http://schemas.microsoft.com/office/drawing/2014/main" id="{88430B60-0764-44B5-AAD7-25E7DF82088A}"/>
              </a:ext>
            </a:extLst>
          </p:cNvPr>
          <p:cNvSpPr/>
          <p:nvPr userDrawn="1"/>
        </p:nvSpPr>
        <p:spPr>
          <a:xfrm>
            <a:off x="0" y="5846618"/>
            <a:ext cx="12192000" cy="1011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id="{36B2291A-CB51-423C-B8E2-F81609CE1E4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4054" y="5959379"/>
            <a:ext cx="3784302" cy="785859"/>
          </a:xfrm>
          <a:prstGeom prst="rect">
            <a:avLst/>
          </a:prstGeom>
        </p:spPr>
      </p:pic>
    </p:spTree>
    <p:extLst>
      <p:ext uri="{BB962C8B-B14F-4D97-AF65-F5344CB8AC3E}">
        <p14:creationId xmlns:p14="http://schemas.microsoft.com/office/powerpoint/2010/main" val="20814419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rgbClr val="F4F4F4"/>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A039C0B-E516-48DD-803F-1AF3EE41B1EC}"/>
              </a:ext>
            </a:extLst>
          </p:cNvPr>
          <p:cNvGrpSpPr/>
          <p:nvPr userDrawn="1"/>
        </p:nvGrpSpPr>
        <p:grpSpPr>
          <a:xfrm>
            <a:off x="0" y="0"/>
            <a:ext cx="12192000" cy="471895"/>
            <a:chOff x="0" y="0"/>
            <a:chExt cx="12192000" cy="486591"/>
          </a:xfrm>
          <a:solidFill>
            <a:srgbClr val="81C1D3"/>
          </a:solidFill>
        </p:grpSpPr>
        <p:sp>
          <p:nvSpPr>
            <p:cNvPr id="4" name="Rectangle 3">
              <a:extLst>
                <a:ext uri="{FF2B5EF4-FFF2-40B4-BE49-F238E27FC236}">
                  <a16:creationId xmlns:a16="http://schemas.microsoft.com/office/drawing/2014/main" id="{0542D599-CD7C-4F21-BDF6-F00AF773968F}"/>
                </a:ext>
              </a:extLst>
            </p:cNvPr>
            <p:cNvSpPr/>
            <p:nvPr/>
          </p:nvSpPr>
          <p:spPr>
            <a:xfrm>
              <a:off x="0" y="0"/>
              <a:ext cx="12192000" cy="24492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7C56535-6972-44B3-9345-0A451A787C54}"/>
                </a:ext>
              </a:extLst>
            </p:cNvPr>
            <p:cNvSpPr/>
            <p:nvPr/>
          </p:nvSpPr>
          <p:spPr>
            <a:xfrm>
              <a:off x="0" y="241662"/>
              <a:ext cx="12192000" cy="24492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Picture Placeholder 8">
            <a:extLst>
              <a:ext uri="{FF2B5EF4-FFF2-40B4-BE49-F238E27FC236}">
                <a16:creationId xmlns:a16="http://schemas.microsoft.com/office/drawing/2014/main" id="{D7CC6863-85E2-1D43-AB8C-FB3AD4428457}"/>
              </a:ext>
            </a:extLst>
          </p:cNvPr>
          <p:cNvSpPr>
            <a:spLocks noGrp="1"/>
          </p:cNvSpPr>
          <p:nvPr>
            <p:ph type="pic" sz="quarter" idx="10" hasCustomPrompt="1"/>
          </p:nvPr>
        </p:nvSpPr>
        <p:spPr>
          <a:xfrm>
            <a:off x="437321" y="1157263"/>
            <a:ext cx="3342827" cy="4031426"/>
          </a:xfrm>
          <a:pattFill prst="pct5">
            <a:fgClr>
              <a:schemeClr val="accent5">
                <a:lumMod val="75000"/>
              </a:schemeClr>
            </a:fgClr>
            <a:bgClr>
              <a:schemeClr val="bg1"/>
            </a:bgClr>
          </a:pattFill>
        </p:spPr>
        <p:txBody>
          <a:bodyPr>
            <a:normAutofit/>
          </a:bodyPr>
          <a:lstStyle>
            <a:lvl1pPr>
              <a:defRPr sz="1200">
                <a:latin typeface="Arial" panose="020B0604020202020204" pitchFamily="34" charset="0"/>
                <a:cs typeface="Arial" panose="020B0604020202020204" pitchFamily="34" charset="0"/>
              </a:defRPr>
            </a:lvl1pPr>
          </a:lstStyle>
          <a:p>
            <a:r>
              <a:rPr lang="en-US" dirty="0"/>
              <a:t> </a:t>
            </a:r>
          </a:p>
        </p:txBody>
      </p:sp>
      <p:sp>
        <p:nvSpPr>
          <p:cNvPr id="9" name="Rectangle 8">
            <a:extLst>
              <a:ext uri="{FF2B5EF4-FFF2-40B4-BE49-F238E27FC236}">
                <a16:creationId xmlns:a16="http://schemas.microsoft.com/office/drawing/2014/main" id="{715EBA49-68CC-4357-B9D3-6F87AAA08992}"/>
              </a:ext>
            </a:extLst>
          </p:cNvPr>
          <p:cNvSpPr/>
          <p:nvPr userDrawn="1"/>
        </p:nvSpPr>
        <p:spPr>
          <a:xfrm>
            <a:off x="0" y="5846618"/>
            <a:ext cx="12192000" cy="1011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Image 10">
            <a:extLst>
              <a:ext uri="{FF2B5EF4-FFF2-40B4-BE49-F238E27FC236}">
                <a16:creationId xmlns:a16="http://schemas.microsoft.com/office/drawing/2014/main" id="{4A34FF7B-CB7B-41D0-B2F1-546BAAA789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4054" y="5959379"/>
            <a:ext cx="3784302" cy="785859"/>
          </a:xfrm>
          <a:prstGeom prst="rect">
            <a:avLst/>
          </a:prstGeom>
        </p:spPr>
      </p:pic>
    </p:spTree>
    <p:extLst>
      <p:ext uri="{BB962C8B-B14F-4D97-AF65-F5344CB8AC3E}">
        <p14:creationId xmlns:p14="http://schemas.microsoft.com/office/powerpoint/2010/main" val="2798878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Title Slide">
    <p:bg>
      <p:bgPr>
        <a:solidFill>
          <a:srgbClr val="F4F4F4"/>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A039C0B-E516-48DD-803F-1AF3EE41B1EC}"/>
              </a:ext>
            </a:extLst>
          </p:cNvPr>
          <p:cNvGrpSpPr/>
          <p:nvPr userDrawn="1"/>
        </p:nvGrpSpPr>
        <p:grpSpPr>
          <a:xfrm>
            <a:off x="0" y="0"/>
            <a:ext cx="12192000" cy="471895"/>
            <a:chOff x="0" y="0"/>
            <a:chExt cx="12192000" cy="486591"/>
          </a:xfrm>
          <a:solidFill>
            <a:srgbClr val="81C1D3"/>
          </a:solidFill>
        </p:grpSpPr>
        <p:sp>
          <p:nvSpPr>
            <p:cNvPr id="4" name="Rectangle 3">
              <a:extLst>
                <a:ext uri="{FF2B5EF4-FFF2-40B4-BE49-F238E27FC236}">
                  <a16:creationId xmlns:a16="http://schemas.microsoft.com/office/drawing/2014/main" id="{0542D599-CD7C-4F21-BDF6-F00AF773968F}"/>
                </a:ext>
              </a:extLst>
            </p:cNvPr>
            <p:cNvSpPr/>
            <p:nvPr/>
          </p:nvSpPr>
          <p:spPr>
            <a:xfrm>
              <a:off x="0" y="0"/>
              <a:ext cx="12192000" cy="24492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7C56535-6972-44B3-9345-0A451A787C54}"/>
                </a:ext>
              </a:extLst>
            </p:cNvPr>
            <p:cNvSpPr/>
            <p:nvPr/>
          </p:nvSpPr>
          <p:spPr>
            <a:xfrm>
              <a:off x="0" y="241662"/>
              <a:ext cx="12192000" cy="24492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Rectangle 6">
            <a:extLst>
              <a:ext uri="{FF2B5EF4-FFF2-40B4-BE49-F238E27FC236}">
                <a16:creationId xmlns:a16="http://schemas.microsoft.com/office/drawing/2014/main" id="{F6F5BA8E-09CF-4C68-B4D8-DDF88C17B02A}"/>
              </a:ext>
            </a:extLst>
          </p:cNvPr>
          <p:cNvSpPr/>
          <p:nvPr userDrawn="1"/>
        </p:nvSpPr>
        <p:spPr>
          <a:xfrm>
            <a:off x="0" y="5846618"/>
            <a:ext cx="12192000" cy="1011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age 8">
            <a:extLst>
              <a:ext uri="{FF2B5EF4-FFF2-40B4-BE49-F238E27FC236}">
                <a16:creationId xmlns:a16="http://schemas.microsoft.com/office/drawing/2014/main" id="{A6EE7CCD-286B-4210-B46E-74A518595A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4054" y="5959379"/>
            <a:ext cx="3784302" cy="785859"/>
          </a:xfrm>
          <a:prstGeom prst="rect">
            <a:avLst/>
          </a:prstGeom>
        </p:spPr>
      </p:pic>
    </p:spTree>
    <p:extLst>
      <p:ext uri="{BB962C8B-B14F-4D97-AF65-F5344CB8AC3E}">
        <p14:creationId xmlns:p14="http://schemas.microsoft.com/office/powerpoint/2010/main" val="2356848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F4F4F4"/>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C03D000-83B1-40B5-80EA-57B47F7F25BD}"/>
              </a:ext>
            </a:extLst>
          </p:cNvPr>
          <p:cNvSpPr>
            <a:spLocks noGrp="1"/>
          </p:cNvSpPr>
          <p:nvPr>
            <p:ph type="pic" sz="quarter" idx="10"/>
          </p:nvPr>
        </p:nvSpPr>
        <p:spPr>
          <a:xfrm>
            <a:off x="437321" y="792480"/>
            <a:ext cx="4351495" cy="3816669"/>
          </a:xfrm>
          <a:pattFill prst="pct5">
            <a:fgClr>
              <a:schemeClr val="accent5">
                <a:lumMod val="75000"/>
              </a:schemeClr>
            </a:fgClr>
            <a:bgClr>
              <a:schemeClr val="bg1"/>
            </a:bgClr>
          </a:pattFill>
        </p:spPr>
        <p:txBody>
          <a:bodyPr>
            <a:normAutofit/>
          </a:bodyPr>
          <a:lstStyle>
            <a:lvl1pPr>
              <a:defRPr sz="1200">
                <a:latin typeface="Arial" panose="020B0604020202020204" pitchFamily="34" charset="0"/>
                <a:cs typeface="Arial" panose="020B0604020202020204" pitchFamily="34" charset="0"/>
              </a:defRPr>
            </a:lvl1pPr>
          </a:lstStyle>
          <a:p>
            <a:r>
              <a:rPr lang="fr-FR"/>
              <a:t>Cliquez sur l'icône pour ajouter une image</a:t>
            </a:r>
            <a:endParaRPr lang="en-US"/>
          </a:p>
        </p:txBody>
      </p:sp>
      <p:sp>
        <p:nvSpPr>
          <p:cNvPr id="8" name="Rectangle 7">
            <a:extLst>
              <a:ext uri="{FF2B5EF4-FFF2-40B4-BE49-F238E27FC236}">
                <a16:creationId xmlns:a16="http://schemas.microsoft.com/office/drawing/2014/main" id="{3F13312B-F053-47D7-B96E-6AF6F8F8161E}"/>
              </a:ext>
            </a:extLst>
          </p:cNvPr>
          <p:cNvSpPr/>
          <p:nvPr userDrawn="1"/>
        </p:nvSpPr>
        <p:spPr>
          <a:xfrm>
            <a:off x="0" y="2061276"/>
            <a:ext cx="4075611" cy="3061939"/>
          </a:xfrm>
          <a:prstGeom prst="rect">
            <a:avLst/>
          </a:prstGeom>
          <a:solidFill>
            <a:srgbClr val="81C1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2C68EC8-EEBB-40DE-AABE-AE02346235F9}"/>
              </a:ext>
            </a:extLst>
          </p:cNvPr>
          <p:cNvSpPr/>
          <p:nvPr userDrawn="1"/>
        </p:nvSpPr>
        <p:spPr>
          <a:xfrm>
            <a:off x="0" y="5846618"/>
            <a:ext cx="12192000" cy="1011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Image 10">
            <a:extLst>
              <a:ext uri="{FF2B5EF4-FFF2-40B4-BE49-F238E27FC236}">
                <a16:creationId xmlns:a16="http://schemas.microsoft.com/office/drawing/2014/main" id="{AA961DE9-A854-4351-85EF-B66D0E64E6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4054" y="5959379"/>
            <a:ext cx="3784302" cy="785859"/>
          </a:xfrm>
          <a:prstGeom prst="rect">
            <a:avLst/>
          </a:prstGeom>
        </p:spPr>
      </p:pic>
    </p:spTree>
    <p:extLst>
      <p:ext uri="{BB962C8B-B14F-4D97-AF65-F5344CB8AC3E}">
        <p14:creationId xmlns:p14="http://schemas.microsoft.com/office/powerpoint/2010/main" val="1449480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0_Title Slide">
    <p:bg>
      <p:bgPr>
        <a:solidFill>
          <a:srgbClr val="F4F4F4"/>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13312B-F053-47D7-B96E-6AF6F8F8161E}"/>
              </a:ext>
            </a:extLst>
          </p:cNvPr>
          <p:cNvSpPr/>
          <p:nvPr userDrawn="1"/>
        </p:nvSpPr>
        <p:spPr>
          <a:xfrm>
            <a:off x="0" y="2061276"/>
            <a:ext cx="4075611" cy="3061939"/>
          </a:xfrm>
          <a:prstGeom prst="rect">
            <a:avLst/>
          </a:prstGeom>
          <a:solidFill>
            <a:srgbClr val="81C1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2FC54AF-9D6E-4D91-8A08-A7D7EEBF846C}"/>
              </a:ext>
            </a:extLst>
          </p:cNvPr>
          <p:cNvSpPr/>
          <p:nvPr userDrawn="1"/>
        </p:nvSpPr>
        <p:spPr>
          <a:xfrm>
            <a:off x="0" y="5846618"/>
            <a:ext cx="12192000" cy="1011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id="{1B879398-398F-4C6B-9B46-D41928C3AC7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4054" y="5959379"/>
            <a:ext cx="3784302" cy="785859"/>
          </a:xfrm>
          <a:prstGeom prst="rect">
            <a:avLst/>
          </a:prstGeom>
        </p:spPr>
      </p:pic>
    </p:spTree>
    <p:extLst>
      <p:ext uri="{BB962C8B-B14F-4D97-AF65-F5344CB8AC3E}">
        <p14:creationId xmlns:p14="http://schemas.microsoft.com/office/powerpoint/2010/main" val="2956546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9_Title Slide">
    <p:bg>
      <p:bgPr>
        <a:solidFill>
          <a:srgbClr val="F4F4F4"/>
        </a:soli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EE78272-3708-AE48-9E7B-F5EFCB38396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5335"/>
            <a:ext cx="12192000" cy="690249"/>
          </a:xfrm>
          <a:prstGeom prst="rect">
            <a:avLst/>
          </a:prstGeom>
        </p:spPr>
      </p:pic>
      <p:pic>
        <p:nvPicPr>
          <p:cNvPr id="19" name="Image 18">
            <a:extLst>
              <a:ext uri="{FF2B5EF4-FFF2-40B4-BE49-F238E27FC236}">
                <a16:creationId xmlns:a16="http://schemas.microsoft.com/office/drawing/2014/main" id="{0C87468F-AABD-9941-A49C-B210401A787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0501" y="107316"/>
            <a:ext cx="1127726" cy="1135194"/>
          </a:xfrm>
          <a:prstGeom prst="rect">
            <a:avLst/>
          </a:prstGeom>
        </p:spPr>
      </p:pic>
      <p:sp>
        <p:nvSpPr>
          <p:cNvPr id="7" name="Rectangle 6">
            <a:extLst>
              <a:ext uri="{FF2B5EF4-FFF2-40B4-BE49-F238E27FC236}">
                <a16:creationId xmlns:a16="http://schemas.microsoft.com/office/drawing/2014/main" id="{A0142217-B88D-44AA-BB6B-96D1F738258A}"/>
              </a:ext>
            </a:extLst>
          </p:cNvPr>
          <p:cNvSpPr/>
          <p:nvPr userDrawn="1"/>
        </p:nvSpPr>
        <p:spPr>
          <a:xfrm>
            <a:off x="0" y="5846618"/>
            <a:ext cx="12192000" cy="1011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Image 20">
            <a:extLst>
              <a:ext uri="{FF2B5EF4-FFF2-40B4-BE49-F238E27FC236}">
                <a16:creationId xmlns:a16="http://schemas.microsoft.com/office/drawing/2014/main" id="{ADD63EC5-BB28-EC44-A33D-0448F144D5BA}"/>
              </a:ext>
            </a:extLst>
          </p:cNvPr>
          <p:cNvPicPr>
            <a:picLocks noChangeAspect="1"/>
          </p:cNvPicPr>
          <p:nvPr userDrawn="1"/>
        </p:nvPicPr>
        <p:blipFill>
          <a:blip r:embed="rId4"/>
          <a:stretch>
            <a:fillRect/>
          </a:stretch>
        </p:blipFill>
        <p:spPr>
          <a:xfrm>
            <a:off x="10133263" y="4030242"/>
            <a:ext cx="2430275" cy="2905156"/>
          </a:xfrm>
          <a:prstGeom prst="rect">
            <a:avLst/>
          </a:prstGeom>
        </p:spPr>
      </p:pic>
      <p:pic>
        <p:nvPicPr>
          <p:cNvPr id="9" name="Image 8">
            <a:extLst>
              <a:ext uri="{FF2B5EF4-FFF2-40B4-BE49-F238E27FC236}">
                <a16:creationId xmlns:a16="http://schemas.microsoft.com/office/drawing/2014/main" id="{DE920B09-4F0D-4A4F-A39B-680FB0417D1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24054" y="5959379"/>
            <a:ext cx="3784302" cy="785859"/>
          </a:xfrm>
          <a:prstGeom prst="rect">
            <a:avLst/>
          </a:prstGeom>
        </p:spPr>
      </p:pic>
    </p:spTree>
    <p:extLst>
      <p:ext uri="{BB962C8B-B14F-4D97-AF65-F5344CB8AC3E}">
        <p14:creationId xmlns:p14="http://schemas.microsoft.com/office/powerpoint/2010/main" val="2019451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Title Slide">
    <p:bg>
      <p:bgPr>
        <a:solidFill>
          <a:srgbClr val="F4F4F4"/>
        </a:solidFill>
        <a:effectLst/>
      </p:bgPr>
    </p: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013D1B10-CEC3-2B4D-8215-02CB3E5C83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74914"/>
          </a:xfrm>
          <a:prstGeom prst="rect">
            <a:avLst/>
          </a:prstGeom>
        </p:spPr>
      </p:pic>
      <p:pic>
        <p:nvPicPr>
          <p:cNvPr id="11" name="Image 10">
            <a:extLst>
              <a:ext uri="{FF2B5EF4-FFF2-40B4-BE49-F238E27FC236}">
                <a16:creationId xmlns:a16="http://schemas.microsoft.com/office/drawing/2014/main" id="{28C84EA0-6CB4-A84A-99FA-4B186A12EAB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50501" y="107316"/>
            <a:ext cx="1127725" cy="1135194"/>
          </a:xfrm>
          <a:prstGeom prst="rect">
            <a:avLst/>
          </a:prstGeom>
        </p:spPr>
      </p:pic>
      <p:sp>
        <p:nvSpPr>
          <p:cNvPr id="7" name="Rectangle 6">
            <a:extLst>
              <a:ext uri="{FF2B5EF4-FFF2-40B4-BE49-F238E27FC236}">
                <a16:creationId xmlns:a16="http://schemas.microsoft.com/office/drawing/2014/main" id="{103226E7-44D3-4405-8527-A754394EC957}"/>
              </a:ext>
            </a:extLst>
          </p:cNvPr>
          <p:cNvSpPr/>
          <p:nvPr userDrawn="1"/>
        </p:nvSpPr>
        <p:spPr>
          <a:xfrm>
            <a:off x="0" y="5846618"/>
            <a:ext cx="12192000" cy="1011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 9">
            <a:extLst>
              <a:ext uri="{FF2B5EF4-FFF2-40B4-BE49-F238E27FC236}">
                <a16:creationId xmlns:a16="http://schemas.microsoft.com/office/drawing/2014/main" id="{24B8A5A6-72B2-1446-AB79-D7A6523D1DCA}"/>
              </a:ext>
            </a:extLst>
          </p:cNvPr>
          <p:cNvPicPr>
            <a:picLocks noChangeAspect="1"/>
          </p:cNvPicPr>
          <p:nvPr userDrawn="1"/>
        </p:nvPicPr>
        <p:blipFill>
          <a:blip r:embed="rId4"/>
          <a:stretch>
            <a:fillRect/>
          </a:stretch>
        </p:blipFill>
        <p:spPr>
          <a:xfrm>
            <a:off x="10133263" y="4030242"/>
            <a:ext cx="2430275" cy="2905156"/>
          </a:xfrm>
          <a:prstGeom prst="rect">
            <a:avLst/>
          </a:prstGeom>
        </p:spPr>
      </p:pic>
      <p:pic>
        <p:nvPicPr>
          <p:cNvPr id="12" name="Image 11">
            <a:extLst>
              <a:ext uri="{FF2B5EF4-FFF2-40B4-BE49-F238E27FC236}">
                <a16:creationId xmlns:a16="http://schemas.microsoft.com/office/drawing/2014/main" id="{0DC5FD40-87DD-4B56-99B9-72F81BE14CF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24054" y="5959379"/>
            <a:ext cx="3784302" cy="785859"/>
          </a:xfrm>
          <a:prstGeom prst="rect">
            <a:avLst/>
          </a:prstGeom>
        </p:spPr>
      </p:pic>
    </p:spTree>
    <p:extLst>
      <p:ext uri="{BB962C8B-B14F-4D97-AF65-F5344CB8AC3E}">
        <p14:creationId xmlns:p14="http://schemas.microsoft.com/office/powerpoint/2010/main" val="1354520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Title Slide">
    <p:bg>
      <p:bgPr>
        <a:solidFill>
          <a:srgbClr val="F4F4F4"/>
        </a:solidFill>
        <a:effectLst/>
      </p:bgPr>
    </p: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013D1B10-CEC3-2B4D-8215-02CB3E5C833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74914"/>
          </a:xfrm>
          <a:prstGeom prst="rect">
            <a:avLst/>
          </a:prstGeom>
        </p:spPr>
      </p:pic>
      <p:pic>
        <p:nvPicPr>
          <p:cNvPr id="11" name="Image 10">
            <a:extLst>
              <a:ext uri="{FF2B5EF4-FFF2-40B4-BE49-F238E27FC236}">
                <a16:creationId xmlns:a16="http://schemas.microsoft.com/office/drawing/2014/main" id="{28C84EA0-6CB4-A84A-99FA-4B186A12EAB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50501" y="107316"/>
            <a:ext cx="1127725" cy="1135193"/>
          </a:xfrm>
          <a:prstGeom prst="rect">
            <a:avLst/>
          </a:prstGeom>
        </p:spPr>
      </p:pic>
      <p:sp>
        <p:nvSpPr>
          <p:cNvPr id="7" name="Rectangle 6">
            <a:extLst>
              <a:ext uri="{FF2B5EF4-FFF2-40B4-BE49-F238E27FC236}">
                <a16:creationId xmlns:a16="http://schemas.microsoft.com/office/drawing/2014/main" id="{4F0B0668-61B9-4432-A267-6BD7A8B3EF58}"/>
              </a:ext>
            </a:extLst>
          </p:cNvPr>
          <p:cNvSpPr/>
          <p:nvPr userDrawn="1"/>
        </p:nvSpPr>
        <p:spPr>
          <a:xfrm>
            <a:off x="0" y="5846618"/>
            <a:ext cx="12192000" cy="1011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 9">
            <a:extLst>
              <a:ext uri="{FF2B5EF4-FFF2-40B4-BE49-F238E27FC236}">
                <a16:creationId xmlns:a16="http://schemas.microsoft.com/office/drawing/2014/main" id="{FEE4EAA1-7259-874F-93D0-36C6C2A5AD92}"/>
              </a:ext>
            </a:extLst>
          </p:cNvPr>
          <p:cNvPicPr>
            <a:picLocks noChangeAspect="1"/>
          </p:cNvPicPr>
          <p:nvPr userDrawn="1"/>
        </p:nvPicPr>
        <p:blipFill>
          <a:blip r:embed="rId4"/>
          <a:stretch>
            <a:fillRect/>
          </a:stretch>
        </p:blipFill>
        <p:spPr>
          <a:xfrm>
            <a:off x="10133263" y="4030242"/>
            <a:ext cx="2430275" cy="2905156"/>
          </a:xfrm>
          <a:prstGeom prst="rect">
            <a:avLst/>
          </a:prstGeom>
        </p:spPr>
      </p:pic>
      <p:pic>
        <p:nvPicPr>
          <p:cNvPr id="12" name="Image 11">
            <a:extLst>
              <a:ext uri="{FF2B5EF4-FFF2-40B4-BE49-F238E27FC236}">
                <a16:creationId xmlns:a16="http://schemas.microsoft.com/office/drawing/2014/main" id="{59E46A3A-3C78-4B78-AFF6-A6560F895C4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24054" y="5959379"/>
            <a:ext cx="3784302" cy="785859"/>
          </a:xfrm>
          <a:prstGeom prst="rect">
            <a:avLst/>
          </a:prstGeom>
        </p:spPr>
      </p:pic>
    </p:spTree>
    <p:extLst>
      <p:ext uri="{BB962C8B-B14F-4D97-AF65-F5344CB8AC3E}">
        <p14:creationId xmlns:p14="http://schemas.microsoft.com/office/powerpoint/2010/main" val="2671770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4_Title Slide">
    <p:bg>
      <p:bgPr>
        <a:solidFill>
          <a:srgbClr val="F4F4F4"/>
        </a:solidFill>
        <a:effectLst/>
      </p:bgPr>
    </p: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013D1B10-CEC3-2B4D-8215-02CB3E5C833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74914"/>
          </a:xfrm>
          <a:prstGeom prst="rect">
            <a:avLst/>
          </a:prstGeom>
        </p:spPr>
      </p:pic>
      <p:pic>
        <p:nvPicPr>
          <p:cNvPr id="11" name="Image 10">
            <a:extLst>
              <a:ext uri="{FF2B5EF4-FFF2-40B4-BE49-F238E27FC236}">
                <a16:creationId xmlns:a16="http://schemas.microsoft.com/office/drawing/2014/main" id="{28C84EA0-6CB4-A84A-99FA-4B186A12EAB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50501" y="107317"/>
            <a:ext cx="1127724" cy="1135193"/>
          </a:xfrm>
          <a:prstGeom prst="rect">
            <a:avLst/>
          </a:prstGeom>
        </p:spPr>
      </p:pic>
      <p:sp>
        <p:nvSpPr>
          <p:cNvPr id="7" name="Rectangle 6">
            <a:extLst>
              <a:ext uri="{FF2B5EF4-FFF2-40B4-BE49-F238E27FC236}">
                <a16:creationId xmlns:a16="http://schemas.microsoft.com/office/drawing/2014/main" id="{64B2E019-E5B8-4ECD-B556-D996802218C2}"/>
              </a:ext>
            </a:extLst>
          </p:cNvPr>
          <p:cNvSpPr/>
          <p:nvPr userDrawn="1"/>
        </p:nvSpPr>
        <p:spPr>
          <a:xfrm>
            <a:off x="0" y="5846618"/>
            <a:ext cx="12192000" cy="1011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 9">
            <a:extLst>
              <a:ext uri="{FF2B5EF4-FFF2-40B4-BE49-F238E27FC236}">
                <a16:creationId xmlns:a16="http://schemas.microsoft.com/office/drawing/2014/main" id="{9228D5E9-E468-EB47-AC0B-DB19DB79AA82}"/>
              </a:ext>
            </a:extLst>
          </p:cNvPr>
          <p:cNvPicPr>
            <a:picLocks noChangeAspect="1"/>
          </p:cNvPicPr>
          <p:nvPr userDrawn="1"/>
        </p:nvPicPr>
        <p:blipFill>
          <a:blip r:embed="rId4"/>
          <a:stretch>
            <a:fillRect/>
          </a:stretch>
        </p:blipFill>
        <p:spPr>
          <a:xfrm>
            <a:off x="10133263" y="4136572"/>
            <a:ext cx="2430275" cy="2905156"/>
          </a:xfrm>
          <a:prstGeom prst="rect">
            <a:avLst/>
          </a:prstGeom>
        </p:spPr>
      </p:pic>
      <p:pic>
        <p:nvPicPr>
          <p:cNvPr id="12" name="Image 11">
            <a:extLst>
              <a:ext uri="{FF2B5EF4-FFF2-40B4-BE49-F238E27FC236}">
                <a16:creationId xmlns:a16="http://schemas.microsoft.com/office/drawing/2014/main" id="{CCC0BB63-6790-4AE9-8428-033F91EF214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24054" y="5959379"/>
            <a:ext cx="3784302" cy="785859"/>
          </a:xfrm>
          <a:prstGeom prst="rect">
            <a:avLst/>
          </a:prstGeom>
        </p:spPr>
      </p:pic>
    </p:spTree>
    <p:extLst>
      <p:ext uri="{BB962C8B-B14F-4D97-AF65-F5344CB8AC3E}">
        <p14:creationId xmlns:p14="http://schemas.microsoft.com/office/powerpoint/2010/main" val="8882614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5_Title Slide">
    <p:bg>
      <p:bgPr>
        <a:solidFill>
          <a:srgbClr val="F4F4F4"/>
        </a:solidFill>
        <a:effectLst/>
      </p:bgPr>
    </p:bg>
    <p:spTree>
      <p:nvGrpSpPr>
        <p:cNvPr id="1" name=""/>
        <p:cNvGrpSpPr/>
        <p:nvPr/>
      </p:nvGrpSpPr>
      <p:grpSpPr>
        <a:xfrm>
          <a:off x="0" y="0"/>
          <a:ext cx="0" cy="0"/>
          <a:chOff x="0" y="0"/>
          <a:chExt cx="0" cy="0"/>
        </a:xfrm>
      </p:grpSpPr>
      <p:sp>
        <p:nvSpPr>
          <p:cNvPr id="26" name="Picture Placeholder 8">
            <a:extLst>
              <a:ext uri="{FF2B5EF4-FFF2-40B4-BE49-F238E27FC236}">
                <a16:creationId xmlns:a16="http://schemas.microsoft.com/office/drawing/2014/main" id="{DE3B1F20-1BC6-4C74-A1C1-2884C28941D7}"/>
              </a:ext>
            </a:extLst>
          </p:cNvPr>
          <p:cNvSpPr>
            <a:spLocks noGrp="1"/>
          </p:cNvSpPr>
          <p:nvPr>
            <p:ph type="pic" sz="quarter" idx="15"/>
          </p:nvPr>
        </p:nvSpPr>
        <p:spPr>
          <a:xfrm>
            <a:off x="836909" y="1030637"/>
            <a:ext cx="4773478" cy="4115521"/>
          </a:xfrm>
          <a:pattFill prst="pct5">
            <a:fgClr>
              <a:schemeClr val="accent5">
                <a:lumMod val="75000"/>
              </a:schemeClr>
            </a:fgClr>
            <a:bgClr>
              <a:schemeClr val="bg1"/>
            </a:bgClr>
          </a:pattFill>
        </p:spPr>
        <p:txBody>
          <a:bodyPr>
            <a:normAutofit/>
          </a:bodyPr>
          <a:lstStyle>
            <a:lvl1pPr>
              <a:defRPr sz="1200">
                <a:latin typeface="Arial" panose="020B0604020202020204" pitchFamily="34" charset="0"/>
                <a:cs typeface="Arial" panose="020B0604020202020204" pitchFamily="34" charset="0"/>
              </a:defRPr>
            </a:lvl1pPr>
          </a:lstStyle>
          <a:p>
            <a:r>
              <a:rPr lang="fr-FR"/>
              <a:t>Cliquez sur l'icône pour ajouter une image</a:t>
            </a:r>
            <a:endParaRPr lang="en-US"/>
          </a:p>
        </p:txBody>
      </p:sp>
      <p:grpSp>
        <p:nvGrpSpPr>
          <p:cNvPr id="7" name="Group 2">
            <a:extLst>
              <a:ext uri="{FF2B5EF4-FFF2-40B4-BE49-F238E27FC236}">
                <a16:creationId xmlns:a16="http://schemas.microsoft.com/office/drawing/2014/main" id="{AD968A82-CADD-4F4D-A8A0-7F395D6284C2}"/>
              </a:ext>
            </a:extLst>
          </p:cNvPr>
          <p:cNvGrpSpPr/>
          <p:nvPr userDrawn="1"/>
        </p:nvGrpSpPr>
        <p:grpSpPr>
          <a:xfrm>
            <a:off x="0" y="7711"/>
            <a:ext cx="12192000" cy="471895"/>
            <a:chOff x="0" y="0"/>
            <a:chExt cx="12192000" cy="486591"/>
          </a:xfrm>
          <a:solidFill>
            <a:srgbClr val="81C1D3"/>
          </a:solidFill>
        </p:grpSpPr>
        <p:sp>
          <p:nvSpPr>
            <p:cNvPr id="8" name="Rectangle 7">
              <a:extLst>
                <a:ext uri="{FF2B5EF4-FFF2-40B4-BE49-F238E27FC236}">
                  <a16:creationId xmlns:a16="http://schemas.microsoft.com/office/drawing/2014/main" id="{28E35888-DFDC-194E-9444-32F0C7E67ECE}"/>
                </a:ext>
              </a:extLst>
            </p:cNvPr>
            <p:cNvSpPr/>
            <p:nvPr/>
          </p:nvSpPr>
          <p:spPr>
            <a:xfrm>
              <a:off x="0" y="0"/>
              <a:ext cx="12192000" cy="24492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E75D3B7-3EBE-504B-AEA9-0313B14D34F6}"/>
                </a:ext>
              </a:extLst>
            </p:cNvPr>
            <p:cNvSpPr/>
            <p:nvPr/>
          </p:nvSpPr>
          <p:spPr>
            <a:xfrm>
              <a:off x="0" y="241662"/>
              <a:ext cx="12192000" cy="24492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a:extLst>
              <a:ext uri="{FF2B5EF4-FFF2-40B4-BE49-F238E27FC236}">
                <a16:creationId xmlns:a16="http://schemas.microsoft.com/office/drawing/2014/main" id="{5198B610-DBB2-484F-8F09-FA6353FD2269}"/>
              </a:ext>
            </a:extLst>
          </p:cNvPr>
          <p:cNvSpPr/>
          <p:nvPr userDrawn="1"/>
        </p:nvSpPr>
        <p:spPr>
          <a:xfrm>
            <a:off x="0" y="5846618"/>
            <a:ext cx="12192000" cy="1011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Image 11">
            <a:extLst>
              <a:ext uri="{FF2B5EF4-FFF2-40B4-BE49-F238E27FC236}">
                <a16:creationId xmlns:a16="http://schemas.microsoft.com/office/drawing/2014/main" id="{1B7A72E3-9275-412B-8546-2DB958E923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4054" y="5959379"/>
            <a:ext cx="3784302" cy="785859"/>
          </a:xfrm>
          <a:prstGeom prst="rect">
            <a:avLst/>
          </a:prstGeom>
        </p:spPr>
      </p:pic>
    </p:spTree>
    <p:extLst>
      <p:ext uri="{BB962C8B-B14F-4D97-AF65-F5344CB8AC3E}">
        <p14:creationId xmlns:p14="http://schemas.microsoft.com/office/powerpoint/2010/main" val="40222846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7_Title Slide">
    <p:bg>
      <p:bgPr>
        <a:solidFill>
          <a:srgbClr val="F4F4F4"/>
        </a:solidFill>
        <a:effectLst/>
      </p:bgPr>
    </p:bg>
    <p:spTree>
      <p:nvGrpSpPr>
        <p:cNvPr id="1" name=""/>
        <p:cNvGrpSpPr/>
        <p:nvPr/>
      </p:nvGrpSpPr>
      <p:grpSpPr>
        <a:xfrm>
          <a:off x="0" y="0"/>
          <a:ext cx="0" cy="0"/>
          <a:chOff x="0" y="0"/>
          <a:chExt cx="0" cy="0"/>
        </a:xfrm>
      </p:grpSpPr>
      <p:grpSp>
        <p:nvGrpSpPr>
          <p:cNvPr id="7" name="Group 2">
            <a:extLst>
              <a:ext uri="{FF2B5EF4-FFF2-40B4-BE49-F238E27FC236}">
                <a16:creationId xmlns:a16="http://schemas.microsoft.com/office/drawing/2014/main" id="{AD968A82-CADD-4F4D-A8A0-7F395D6284C2}"/>
              </a:ext>
            </a:extLst>
          </p:cNvPr>
          <p:cNvGrpSpPr/>
          <p:nvPr userDrawn="1"/>
        </p:nvGrpSpPr>
        <p:grpSpPr>
          <a:xfrm>
            <a:off x="0" y="7711"/>
            <a:ext cx="12192000" cy="471895"/>
            <a:chOff x="0" y="0"/>
            <a:chExt cx="12192000" cy="486591"/>
          </a:xfrm>
          <a:solidFill>
            <a:srgbClr val="81C1D3"/>
          </a:solidFill>
        </p:grpSpPr>
        <p:sp>
          <p:nvSpPr>
            <p:cNvPr id="8" name="Rectangle 7">
              <a:extLst>
                <a:ext uri="{FF2B5EF4-FFF2-40B4-BE49-F238E27FC236}">
                  <a16:creationId xmlns:a16="http://schemas.microsoft.com/office/drawing/2014/main" id="{28E35888-DFDC-194E-9444-32F0C7E67ECE}"/>
                </a:ext>
              </a:extLst>
            </p:cNvPr>
            <p:cNvSpPr/>
            <p:nvPr/>
          </p:nvSpPr>
          <p:spPr>
            <a:xfrm>
              <a:off x="0" y="0"/>
              <a:ext cx="12192000" cy="24492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E75D3B7-3EBE-504B-AEA9-0313B14D34F6}"/>
                </a:ext>
              </a:extLst>
            </p:cNvPr>
            <p:cNvSpPr/>
            <p:nvPr/>
          </p:nvSpPr>
          <p:spPr>
            <a:xfrm>
              <a:off x="0" y="241662"/>
              <a:ext cx="12192000" cy="24492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a:extLst>
              <a:ext uri="{FF2B5EF4-FFF2-40B4-BE49-F238E27FC236}">
                <a16:creationId xmlns:a16="http://schemas.microsoft.com/office/drawing/2014/main" id="{65364AF2-2244-4F69-897C-4D15B6D716F7}"/>
              </a:ext>
            </a:extLst>
          </p:cNvPr>
          <p:cNvSpPr/>
          <p:nvPr userDrawn="1"/>
        </p:nvSpPr>
        <p:spPr>
          <a:xfrm>
            <a:off x="0" y="5846618"/>
            <a:ext cx="12192000" cy="1011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Image 11">
            <a:extLst>
              <a:ext uri="{FF2B5EF4-FFF2-40B4-BE49-F238E27FC236}">
                <a16:creationId xmlns:a16="http://schemas.microsoft.com/office/drawing/2014/main" id="{22314A26-CE07-4AE9-9874-305038824F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4054" y="5959379"/>
            <a:ext cx="3784302" cy="785859"/>
          </a:xfrm>
          <a:prstGeom prst="rect">
            <a:avLst/>
          </a:prstGeom>
        </p:spPr>
      </p:pic>
    </p:spTree>
    <p:extLst>
      <p:ext uri="{BB962C8B-B14F-4D97-AF65-F5344CB8AC3E}">
        <p14:creationId xmlns:p14="http://schemas.microsoft.com/office/powerpoint/2010/main" val="12196991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F4F4F4"/>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457EDEE-97D5-45A6-BFCA-9C5E8944E2FD}"/>
              </a:ext>
            </a:extLst>
          </p:cNvPr>
          <p:cNvSpPr/>
          <p:nvPr userDrawn="1"/>
        </p:nvSpPr>
        <p:spPr>
          <a:xfrm>
            <a:off x="726681" y="975360"/>
            <a:ext cx="3526340" cy="3692311"/>
          </a:xfrm>
          <a:prstGeom prst="rect">
            <a:avLst/>
          </a:prstGeom>
          <a:solidFill>
            <a:srgbClr val="81C1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
            <a:extLst>
              <a:ext uri="{FF2B5EF4-FFF2-40B4-BE49-F238E27FC236}">
                <a16:creationId xmlns:a16="http://schemas.microsoft.com/office/drawing/2014/main" id="{461EAB88-D630-7149-BD03-235515E3BD35}"/>
              </a:ext>
            </a:extLst>
          </p:cNvPr>
          <p:cNvGrpSpPr/>
          <p:nvPr userDrawn="1"/>
        </p:nvGrpSpPr>
        <p:grpSpPr>
          <a:xfrm>
            <a:off x="0" y="7711"/>
            <a:ext cx="12192000" cy="471895"/>
            <a:chOff x="0" y="0"/>
            <a:chExt cx="12192000" cy="486591"/>
          </a:xfrm>
          <a:solidFill>
            <a:srgbClr val="81C1D3"/>
          </a:solidFill>
        </p:grpSpPr>
        <p:sp>
          <p:nvSpPr>
            <p:cNvPr id="24" name="Rectangle 23">
              <a:extLst>
                <a:ext uri="{FF2B5EF4-FFF2-40B4-BE49-F238E27FC236}">
                  <a16:creationId xmlns:a16="http://schemas.microsoft.com/office/drawing/2014/main" id="{998271CF-13C0-9648-8CE6-2227A8403908}"/>
                </a:ext>
              </a:extLst>
            </p:cNvPr>
            <p:cNvSpPr/>
            <p:nvPr/>
          </p:nvSpPr>
          <p:spPr>
            <a:xfrm>
              <a:off x="0" y="0"/>
              <a:ext cx="12192000" cy="24492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A319B9B-62AD-E940-9259-0BACBD005DE4}"/>
                </a:ext>
              </a:extLst>
            </p:cNvPr>
            <p:cNvSpPr/>
            <p:nvPr/>
          </p:nvSpPr>
          <p:spPr>
            <a:xfrm>
              <a:off x="0" y="241662"/>
              <a:ext cx="12192000" cy="24492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Rectangle 8">
            <a:extLst>
              <a:ext uri="{FF2B5EF4-FFF2-40B4-BE49-F238E27FC236}">
                <a16:creationId xmlns:a16="http://schemas.microsoft.com/office/drawing/2014/main" id="{D1FF6286-922A-4B27-9651-B3B67B1F1E90}"/>
              </a:ext>
            </a:extLst>
          </p:cNvPr>
          <p:cNvSpPr/>
          <p:nvPr userDrawn="1"/>
        </p:nvSpPr>
        <p:spPr>
          <a:xfrm>
            <a:off x="0" y="5846618"/>
            <a:ext cx="12192000" cy="1011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Image 10">
            <a:extLst>
              <a:ext uri="{FF2B5EF4-FFF2-40B4-BE49-F238E27FC236}">
                <a16:creationId xmlns:a16="http://schemas.microsoft.com/office/drawing/2014/main" id="{AFFF47C4-F556-4C3F-9768-E8BE3963D9A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4054" y="5959379"/>
            <a:ext cx="3784302" cy="785859"/>
          </a:xfrm>
          <a:prstGeom prst="rect">
            <a:avLst/>
          </a:prstGeom>
        </p:spPr>
      </p:pic>
    </p:spTree>
    <p:extLst>
      <p:ext uri="{BB962C8B-B14F-4D97-AF65-F5344CB8AC3E}">
        <p14:creationId xmlns:p14="http://schemas.microsoft.com/office/powerpoint/2010/main" val="31749860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bg>
      <p:bgPr>
        <a:solidFill>
          <a:srgbClr val="F4F4F4"/>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457EDEE-97D5-45A6-BFCA-9C5E8944E2FD}"/>
              </a:ext>
            </a:extLst>
          </p:cNvPr>
          <p:cNvSpPr/>
          <p:nvPr userDrawn="1"/>
        </p:nvSpPr>
        <p:spPr>
          <a:xfrm>
            <a:off x="726681" y="975360"/>
            <a:ext cx="3526340" cy="3692311"/>
          </a:xfrm>
          <a:prstGeom prst="rect">
            <a:avLst/>
          </a:prstGeom>
          <a:solidFill>
            <a:srgbClr val="81C1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
            <a:extLst>
              <a:ext uri="{FF2B5EF4-FFF2-40B4-BE49-F238E27FC236}">
                <a16:creationId xmlns:a16="http://schemas.microsoft.com/office/drawing/2014/main" id="{461EAB88-D630-7149-BD03-235515E3BD35}"/>
              </a:ext>
            </a:extLst>
          </p:cNvPr>
          <p:cNvGrpSpPr/>
          <p:nvPr userDrawn="1"/>
        </p:nvGrpSpPr>
        <p:grpSpPr>
          <a:xfrm>
            <a:off x="0" y="7711"/>
            <a:ext cx="12192000" cy="471895"/>
            <a:chOff x="0" y="0"/>
            <a:chExt cx="12192000" cy="486591"/>
          </a:xfrm>
          <a:solidFill>
            <a:srgbClr val="81C1D3"/>
          </a:solidFill>
        </p:grpSpPr>
        <p:sp>
          <p:nvSpPr>
            <p:cNvPr id="24" name="Rectangle 23">
              <a:extLst>
                <a:ext uri="{FF2B5EF4-FFF2-40B4-BE49-F238E27FC236}">
                  <a16:creationId xmlns:a16="http://schemas.microsoft.com/office/drawing/2014/main" id="{998271CF-13C0-9648-8CE6-2227A8403908}"/>
                </a:ext>
              </a:extLst>
            </p:cNvPr>
            <p:cNvSpPr/>
            <p:nvPr/>
          </p:nvSpPr>
          <p:spPr>
            <a:xfrm>
              <a:off x="0" y="0"/>
              <a:ext cx="12192000" cy="24492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A319B9B-62AD-E940-9259-0BACBD005DE4}"/>
                </a:ext>
              </a:extLst>
            </p:cNvPr>
            <p:cNvSpPr/>
            <p:nvPr/>
          </p:nvSpPr>
          <p:spPr>
            <a:xfrm>
              <a:off x="0" y="241662"/>
              <a:ext cx="12192000" cy="24492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7">
            <a:extLst>
              <a:ext uri="{FF2B5EF4-FFF2-40B4-BE49-F238E27FC236}">
                <a16:creationId xmlns:a16="http://schemas.microsoft.com/office/drawing/2014/main" id="{1EDC9474-DC00-4716-8134-DF362F62B647}"/>
              </a:ext>
            </a:extLst>
          </p:cNvPr>
          <p:cNvSpPr/>
          <p:nvPr userDrawn="1"/>
        </p:nvSpPr>
        <p:spPr>
          <a:xfrm>
            <a:off x="0" y="5846618"/>
            <a:ext cx="12192000" cy="10113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 9">
            <a:extLst>
              <a:ext uri="{FF2B5EF4-FFF2-40B4-BE49-F238E27FC236}">
                <a16:creationId xmlns:a16="http://schemas.microsoft.com/office/drawing/2014/main" id="{973A98DD-AA92-4CD7-B8B2-7CEEE89D100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4054" y="5959379"/>
            <a:ext cx="3784302" cy="785859"/>
          </a:xfrm>
          <a:prstGeom prst="rect">
            <a:avLst/>
          </a:prstGeom>
        </p:spPr>
      </p:pic>
    </p:spTree>
    <p:extLst>
      <p:ext uri="{BB962C8B-B14F-4D97-AF65-F5344CB8AC3E}">
        <p14:creationId xmlns:p14="http://schemas.microsoft.com/office/powerpoint/2010/main" val="19611859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Slide_FR">
    <p:bg>
      <p:bgPr>
        <a:solidFill>
          <a:srgbClr val="164194"/>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B143E86-4183-4654-A1FF-A6C4C87F8988}"/>
              </a:ext>
            </a:extLst>
          </p:cNvPr>
          <p:cNvPicPr>
            <a:picLocks noChangeAspect="1"/>
          </p:cNvPicPr>
          <p:nvPr userDrawn="1"/>
        </p:nvPicPr>
        <p:blipFill>
          <a:blip r:embed="rId2"/>
          <a:stretch>
            <a:fillRect/>
          </a:stretch>
        </p:blipFill>
        <p:spPr>
          <a:xfrm rot="15279980">
            <a:off x="6933489" y="-3885731"/>
            <a:ext cx="8840624" cy="10568101"/>
          </a:xfrm>
          <a:prstGeom prst="rect">
            <a:avLst/>
          </a:prstGeom>
        </p:spPr>
      </p:pic>
      <p:pic>
        <p:nvPicPr>
          <p:cNvPr id="4" name="Image 3">
            <a:extLst>
              <a:ext uri="{FF2B5EF4-FFF2-40B4-BE49-F238E27FC236}">
                <a16:creationId xmlns:a16="http://schemas.microsoft.com/office/drawing/2014/main" id="{3906CCD3-A841-47E4-80CA-431F584B621F}"/>
              </a:ext>
            </a:extLst>
          </p:cNvPr>
          <p:cNvPicPr>
            <a:picLocks noChangeAspect="1"/>
          </p:cNvPicPr>
          <p:nvPr userDrawn="1"/>
        </p:nvPicPr>
        <p:blipFill>
          <a:blip r:embed="rId2"/>
          <a:stretch>
            <a:fillRect/>
          </a:stretch>
        </p:blipFill>
        <p:spPr>
          <a:xfrm rot="21056068" flipH="1">
            <a:off x="-4626596" y="-936115"/>
            <a:ext cx="9102317" cy="10568101"/>
          </a:xfrm>
          <a:prstGeom prst="rect">
            <a:avLst/>
          </a:prstGeom>
        </p:spPr>
      </p:pic>
      <p:pic>
        <p:nvPicPr>
          <p:cNvPr id="5" name="Image 4">
            <a:extLst>
              <a:ext uri="{FF2B5EF4-FFF2-40B4-BE49-F238E27FC236}">
                <a16:creationId xmlns:a16="http://schemas.microsoft.com/office/drawing/2014/main" id="{1F75B06C-36BB-45D7-ADDC-6EE3CF67388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0" y="5943600"/>
            <a:ext cx="12192000" cy="914400"/>
          </a:xfrm>
          <a:prstGeom prst="rect">
            <a:avLst/>
          </a:prstGeom>
        </p:spPr>
      </p:pic>
      <p:pic>
        <p:nvPicPr>
          <p:cNvPr id="7" name="Image 6" descr="Une image contenant texte, bouteille, signe&#10;&#10;Description générée automatiquement">
            <a:extLst>
              <a:ext uri="{FF2B5EF4-FFF2-40B4-BE49-F238E27FC236}">
                <a16:creationId xmlns:a16="http://schemas.microsoft.com/office/drawing/2014/main" id="{62913DE1-83E6-474E-8B40-1A03BA61D24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37046" y="2716810"/>
            <a:ext cx="4917908" cy="1747240"/>
          </a:xfrm>
          <a:prstGeom prst="rect">
            <a:avLst/>
          </a:prstGeom>
        </p:spPr>
      </p:pic>
      <p:pic>
        <p:nvPicPr>
          <p:cNvPr id="9" name="Image 8">
            <a:extLst>
              <a:ext uri="{FF2B5EF4-FFF2-40B4-BE49-F238E27FC236}">
                <a16:creationId xmlns:a16="http://schemas.microsoft.com/office/drawing/2014/main" id="{6CF6C5CC-D9DF-487D-945D-6019EEDAFA1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48762" y="79538"/>
            <a:ext cx="6243409" cy="1287644"/>
          </a:xfrm>
          <a:prstGeom prst="rect">
            <a:avLst/>
          </a:prstGeom>
        </p:spPr>
      </p:pic>
    </p:spTree>
    <p:extLst>
      <p:ext uri="{BB962C8B-B14F-4D97-AF65-F5344CB8AC3E}">
        <p14:creationId xmlns:p14="http://schemas.microsoft.com/office/powerpoint/2010/main" val="39567156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164194"/>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B143E86-4183-4654-A1FF-A6C4C87F8988}"/>
              </a:ext>
            </a:extLst>
          </p:cNvPr>
          <p:cNvPicPr>
            <a:picLocks noChangeAspect="1"/>
          </p:cNvPicPr>
          <p:nvPr userDrawn="1"/>
        </p:nvPicPr>
        <p:blipFill>
          <a:blip r:embed="rId2"/>
          <a:stretch>
            <a:fillRect/>
          </a:stretch>
        </p:blipFill>
        <p:spPr>
          <a:xfrm rot="15279980">
            <a:off x="6933489" y="-3885731"/>
            <a:ext cx="8840624" cy="10568101"/>
          </a:xfrm>
          <a:prstGeom prst="rect">
            <a:avLst/>
          </a:prstGeom>
        </p:spPr>
      </p:pic>
      <p:pic>
        <p:nvPicPr>
          <p:cNvPr id="4" name="Image 3">
            <a:extLst>
              <a:ext uri="{FF2B5EF4-FFF2-40B4-BE49-F238E27FC236}">
                <a16:creationId xmlns:a16="http://schemas.microsoft.com/office/drawing/2014/main" id="{3906CCD3-A841-47E4-80CA-431F584B621F}"/>
              </a:ext>
            </a:extLst>
          </p:cNvPr>
          <p:cNvPicPr>
            <a:picLocks noChangeAspect="1"/>
          </p:cNvPicPr>
          <p:nvPr userDrawn="1"/>
        </p:nvPicPr>
        <p:blipFill>
          <a:blip r:embed="rId2"/>
          <a:stretch>
            <a:fillRect/>
          </a:stretch>
        </p:blipFill>
        <p:spPr>
          <a:xfrm rot="21056068" flipH="1">
            <a:off x="-4626596" y="-936115"/>
            <a:ext cx="9102317" cy="10568101"/>
          </a:xfrm>
          <a:prstGeom prst="rect">
            <a:avLst/>
          </a:prstGeom>
        </p:spPr>
      </p:pic>
      <p:pic>
        <p:nvPicPr>
          <p:cNvPr id="5" name="Image 4">
            <a:extLst>
              <a:ext uri="{FF2B5EF4-FFF2-40B4-BE49-F238E27FC236}">
                <a16:creationId xmlns:a16="http://schemas.microsoft.com/office/drawing/2014/main" id="{1F75B06C-36BB-45D7-ADDC-6EE3CF67388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0" y="5943600"/>
            <a:ext cx="12192000" cy="914400"/>
          </a:xfrm>
          <a:prstGeom prst="rect">
            <a:avLst/>
          </a:prstGeom>
        </p:spPr>
      </p:pic>
      <p:pic>
        <p:nvPicPr>
          <p:cNvPr id="6" name="Image 5" descr="Une image contenant texte&#10;&#10;Description générée automatiquement">
            <a:extLst>
              <a:ext uri="{FF2B5EF4-FFF2-40B4-BE49-F238E27FC236}">
                <a16:creationId xmlns:a16="http://schemas.microsoft.com/office/drawing/2014/main" id="{8CC43761-7ECD-4C2F-92EB-528734F7EBD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798975" y="2132332"/>
            <a:ext cx="6594050" cy="2769684"/>
          </a:xfrm>
          <a:prstGeom prst="rect">
            <a:avLst/>
          </a:prstGeom>
        </p:spPr>
      </p:pic>
      <p:pic>
        <p:nvPicPr>
          <p:cNvPr id="7" name="Image 6">
            <a:extLst>
              <a:ext uri="{FF2B5EF4-FFF2-40B4-BE49-F238E27FC236}">
                <a16:creationId xmlns:a16="http://schemas.microsoft.com/office/drawing/2014/main" id="{156A5CBC-AD74-4DDB-850A-A7B227916C7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48762" y="79538"/>
            <a:ext cx="6243409" cy="1287644"/>
          </a:xfrm>
          <a:prstGeom prst="rect">
            <a:avLst/>
          </a:prstGeom>
        </p:spPr>
      </p:pic>
    </p:spTree>
    <p:extLst>
      <p:ext uri="{BB962C8B-B14F-4D97-AF65-F5344CB8AC3E}">
        <p14:creationId xmlns:p14="http://schemas.microsoft.com/office/powerpoint/2010/main" val="5073499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re et contenu">
    <p:bg>
      <p:bgPr>
        <a:solidFill>
          <a:schemeClr val="bg1">
            <a:lumMod val="95000"/>
          </a:schemeClr>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8D50FC6A-D936-4C41-A5BE-443006CEB7F3}"/>
              </a:ext>
            </a:extLst>
          </p:cNvPr>
          <p:cNvSpPr/>
          <p:nvPr userDrawn="1"/>
        </p:nvSpPr>
        <p:spPr>
          <a:xfrm>
            <a:off x="0" y="5613108"/>
            <a:ext cx="12192000" cy="12448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D8CC75C-503E-46C5-8270-299BA685980B}"/>
              </a:ext>
            </a:extLst>
          </p:cNvPr>
          <p:cNvSpPr>
            <a:spLocks noGrp="1"/>
          </p:cNvSpPr>
          <p:nvPr>
            <p:ph type="title"/>
          </p:nvPr>
        </p:nvSpPr>
        <p:spPr>
          <a:xfrm>
            <a:off x="838200" y="456920"/>
            <a:ext cx="10515600" cy="817534"/>
          </a:xfrm>
        </p:spPr>
        <p:txBody>
          <a:bodyPr>
            <a:normAutofit/>
          </a:bodyPr>
          <a:lstStyle>
            <a:lvl1pPr>
              <a:defRPr sz="3600">
                <a:solidFill>
                  <a:schemeClr val="tx1"/>
                </a:solidFill>
                <a:latin typeface="Montserrat SemiBold" pitchFamily="2" charset="0"/>
              </a:defRPr>
            </a:lvl1pPr>
          </a:lstStyle>
          <a:p>
            <a:r>
              <a:rPr lang="fr-FR"/>
              <a:t>Modifiez le style du titre</a:t>
            </a:r>
          </a:p>
        </p:txBody>
      </p:sp>
      <p:sp>
        <p:nvSpPr>
          <p:cNvPr id="3" name="Espace réservé du contenu 2">
            <a:extLst>
              <a:ext uri="{FF2B5EF4-FFF2-40B4-BE49-F238E27FC236}">
                <a16:creationId xmlns:a16="http://schemas.microsoft.com/office/drawing/2014/main" id="{ABEA4184-672B-435B-AB0F-85D4F9A14FAB}"/>
              </a:ext>
            </a:extLst>
          </p:cNvPr>
          <p:cNvSpPr>
            <a:spLocks noGrp="1"/>
          </p:cNvSpPr>
          <p:nvPr>
            <p:ph idx="1"/>
          </p:nvPr>
        </p:nvSpPr>
        <p:spPr>
          <a:xfrm>
            <a:off x="838200" y="1491269"/>
            <a:ext cx="10515600" cy="4351338"/>
          </a:xfrm>
        </p:spPr>
        <p:txBody>
          <a:bodyPr>
            <a:normAutofit/>
          </a:bodyPr>
          <a:lstStyle>
            <a:lvl1pPr>
              <a:defRPr sz="900">
                <a:latin typeface="Montserrat" panose="00000500000000000000" pitchFamily="2" charset="0"/>
              </a:defRPr>
            </a:lvl1pPr>
            <a:lvl2pPr>
              <a:defRPr sz="900">
                <a:latin typeface="Montserrat" panose="00000500000000000000" pitchFamily="2" charset="0"/>
              </a:defRPr>
            </a:lvl2pPr>
            <a:lvl3pPr>
              <a:defRPr sz="900">
                <a:latin typeface="Montserrat" panose="00000500000000000000" pitchFamily="2" charset="0"/>
              </a:defRPr>
            </a:lvl3pPr>
            <a:lvl4pPr>
              <a:defRPr sz="900">
                <a:latin typeface="Montserrat" panose="00000500000000000000" pitchFamily="2" charset="0"/>
              </a:defRPr>
            </a:lvl4pPr>
            <a:lvl5pPr>
              <a:defRPr sz="900">
                <a:latin typeface="Montserrat" panose="00000500000000000000" pitchFamily="2"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pic>
        <p:nvPicPr>
          <p:cNvPr id="9" name="Image 8" descr="Une image contenant texte, feuille, périphérique&#10;&#10;Description générée automatiquement">
            <a:extLst>
              <a:ext uri="{FF2B5EF4-FFF2-40B4-BE49-F238E27FC236}">
                <a16:creationId xmlns:a16="http://schemas.microsoft.com/office/drawing/2014/main" id="{F025C604-B5A5-4F61-B73A-6E0561C2F1EA}"/>
              </a:ext>
            </a:extLst>
          </p:cNvPr>
          <p:cNvPicPr>
            <a:picLocks noChangeAspect="1"/>
          </p:cNvPicPr>
          <p:nvPr userDrawn="1"/>
        </p:nvPicPr>
        <p:blipFill>
          <a:blip r:embed="rId2">
            <a:biLevel thresh="50000"/>
            <a:extLst>
              <a:ext uri="{28A0092B-C50C-407E-A947-70E740481C1C}">
                <a14:useLocalDpi xmlns:a14="http://schemas.microsoft.com/office/drawing/2010/main" val="0"/>
              </a:ext>
            </a:extLst>
          </a:blip>
          <a:stretch>
            <a:fillRect/>
          </a:stretch>
        </p:blipFill>
        <p:spPr>
          <a:xfrm rot="1495505">
            <a:off x="11454723" y="6019137"/>
            <a:ext cx="380098" cy="755901"/>
          </a:xfrm>
          <a:prstGeom prst="rect">
            <a:avLst/>
          </a:prstGeom>
        </p:spPr>
      </p:pic>
      <p:sp>
        <p:nvSpPr>
          <p:cNvPr id="18" name="Rectangle 17">
            <a:extLst>
              <a:ext uri="{FF2B5EF4-FFF2-40B4-BE49-F238E27FC236}">
                <a16:creationId xmlns:a16="http://schemas.microsoft.com/office/drawing/2014/main" id="{9B93F48F-982E-4497-82BC-6C13FC05280F}"/>
              </a:ext>
            </a:extLst>
          </p:cNvPr>
          <p:cNvSpPr/>
          <p:nvPr userDrawn="1"/>
        </p:nvSpPr>
        <p:spPr>
          <a:xfrm>
            <a:off x="0" y="5974246"/>
            <a:ext cx="12192000" cy="8837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Image 13">
            <a:extLst>
              <a:ext uri="{FF2B5EF4-FFF2-40B4-BE49-F238E27FC236}">
                <a16:creationId xmlns:a16="http://schemas.microsoft.com/office/drawing/2014/main" id="{2A52DA6F-F83D-4164-A8B0-B2C7E29E830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7927" y="5888643"/>
            <a:ext cx="3072719" cy="696387"/>
          </a:xfrm>
          <a:prstGeom prst="rect">
            <a:avLst/>
          </a:prstGeom>
        </p:spPr>
      </p:pic>
      <p:grpSp>
        <p:nvGrpSpPr>
          <p:cNvPr id="20" name="Group 2">
            <a:extLst>
              <a:ext uri="{FF2B5EF4-FFF2-40B4-BE49-F238E27FC236}">
                <a16:creationId xmlns:a16="http://schemas.microsoft.com/office/drawing/2014/main" id="{14D516CE-724D-41F5-B8C9-CEBAE60128BD}"/>
              </a:ext>
            </a:extLst>
          </p:cNvPr>
          <p:cNvGrpSpPr/>
          <p:nvPr userDrawn="1"/>
        </p:nvGrpSpPr>
        <p:grpSpPr>
          <a:xfrm>
            <a:off x="0" y="7711"/>
            <a:ext cx="12192000" cy="471895"/>
            <a:chOff x="0" y="0"/>
            <a:chExt cx="12192000" cy="486591"/>
          </a:xfrm>
          <a:solidFill>
            <a:srgbClr val="81C1D3"/>
          </a:solidFill>
        </p:grpSpPr>
        <p:sp>
          <p:nvSpPr>
            <p:cNvPr id="21" name="Rectangle 20">
              <a:extLst>
                <a:ext uri="{FF2B5EF4-FFF2-40B4-BE49-F238E27FC236}">
                  <a16:creationId xmlns:a16="http://schemas.microsoft.com/office/drawing/2014/main" id="{353B6728-BBA7-4179-B763-29F7D9F3A888}"/>
                </a:ext>
              </a:extLst>
            </p:cNvPr>
            <p:cNvSpPr/>
            <p:nvPr/>
          </p:nvSpPr>
          <p:spPr>
            <a:xfrm>
              <a:off x="0" y="0"/>
              <a:ext cx="12192000" cy="24492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7CAEA596-6D8C-462F-9B81-5A7421BD3D8C}"/>
                </a:ext>
              </a:extLst>
            </p:cNvPr>
            <p:cNvSpPr/>
            <p:nvPr/>
          </p:nvSpPr>
          <p:spPr>
            <a:xfrm>
              <a:off x="0" y="241662"/>
              <a:ext cx="12192000" cy="24492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240225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5_Title Slide">
    <p:bg>
      <p:bgPr>
        <a:solidFill>
          <a:srgbClr val="F4F4F4"/>
        </a:solidFill>
        <a:effectLst/>
      </p:bgPr>
    </p:bg>
    <p:spTree>
      <p:nvGrpSpPr>
        <p:cNvPr id="1" name=""/>
        <p:cNvGrpSpPr/>
        <p:nvPr/>
      </p:nvGrpSpPr>
      <p:grpSpPr>
        <a:xfrm>
          <a:off x="0" y="0"/>
          <a:ext cx="0" cy="0"/>
          <a:chOff x="0" y="0"/>
          <a:chExt cx="0" cy="0"/>
        </a:xfrm>
      </p:grpSpPr>
      <p:sp>
        <p:nvSpPr>
          <p:cNvPr id="38" name="Picture Placeholder 8">
            <a:extLst>
              <a:ext uri="{FF2B5EF4-FFF2-40B4-BE49-F238E27FC236}">
                <a16:creationId xmlns:a16="http://schemas.microsoft.com/office/drawing/2014/main" id="{E594D755-5A0B-40A4-ACBA-1B7F8DCA8F16}"/>
              </a:ext>
            </a:extLst>
          </p:cNvPr>
          <p:cNvSpPr>
            <a:spLocks noGrp="1"/>
          </p:cNvSpPr>
          <p:nvPr>
            <p:ph type="pic" sz="quarter" idx="20"/>
          </p:nvPr>
        </p:nvSpPr>
        <p:spPr>
          <a:xfrm>
            <a:off x="7163148" y="887730"/>
            <a:ext cx="4216183" cy="4181707"/>
          </a:xfrm>
          <a:pattFill prst="pct5">
            <a:fgClr>
              <a:schemeClr val="accent5">
                <a:lumMod val="75000"/>
              </a:schemeClr>
            </a:fgClr>
            <a:bgClr>
              <a:schemeClr val="bg1"/>
            </a:bgClr>
          </a:pattFill>
        </p:spPr>
        <p:txBody>
          <a:bodyPr>
            <a:normAutofit/>
          </a:bodyPr>
          <a:lstStyle>
            <a:lvl1pPr>
              <a:defRPr sz="1200">
                <a:latin typeface="Arial" panose="020B0604020202020204" pitchFamily="34" charset="0"/>
                <a:cs typeface="Arial" panose="020B0604020202020204" pitchFamily="34" charset="0"/>
              </a:defRPr>
            </a:lvl1pPr>
          </a:lstStyle>
          <a:p>
            <a:endParaRPr lang="en-US"/>
          </a:p>
        </p:txBody>
      </p:sp>
      <p:sp>
        <p:nvSpPr>
          <p:cNvPr id="7" name="Rectangle 6">
            <a:extLst>
              <a:ext uri="{FF2B5EF4-FFF2-40B4-BE49-F238E27FC236}">
                <a16:creationId xmlns:a16="http://schemas.microsoft.com/office/drawing/2014/main" id="{42B5F64C-6B39-43F9-B11F-0345706204B2}"/>
              </a:ext>
            </a:extLst>
          </p:cNvPr>
          <p:cNvSpPr/>
          <p:nvPr userDrawn="1"/>
        </p:nvSpPr>
        <p:spPr>
          <a:xfrm>
            <a:off x="8746434" y="0"/>
            <a:ext cx="3445565" cy="6400800"/>
          </a:xfrm>
          <a:prstGeom prst="rect">
            <a:avLst/>
          </a:prstGeom>
          <a:solidFill>
            <a:srgbClr val="81C1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C155FAC-AC89-1544-8D3B-FB12C6E276AE}"/>
              </a:ext>
            </a:extLst>
          </p:cNvPr>
          <p:cNvSpPr/>
          <p:nvPr userDrawn="1"/>
        </p:nvSpPr>
        <p:spPr>
          <a:xfrm>
            <a:off x="0" y="5613108"/>
            <a:ext cx="12192000" cy="12448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Image 17">
            <a:extLst>
              <a:ext uri="{FF2B5EF4-FFF2-40B4-BE49-F238E27FC236}">
                <a16:creationId xmlns:a16="http://schemas.microsoft.com/office/drawing/2014/main" id="{634731DD-CF06-E64B-A85D-6A6B9BAF6F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7927" y="5888643"/>
            <a:ext cx="3072719" cy="696387"/>
          </a:xfrm>
          <a:prstGeom prst="rect">
            <a:avLst/>
          </a:prstGeom>
        </p:spPr>
      </p:pic>
    </p:spTree>
    <p:extLst>
      <p:ext uri="{BB962C8B-B14F-4D97-AF65-F5344CB8AC3E}">
        <p14:creationId xmlns:p14="http://schemas.microsoft.com/office/powerpoint/2010/main" val="25944166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0_Vertical Title and Text">
    <p:bg>
      <p:bgPr>
        <a:solidFill>
          <a:srgbClr val="164194"/>
        </a:solidFill>
        <a:effectLst/>
      </p:bgPr>
    </p:bg>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9FF7896F-9364-4E6B-AD5D-69E8AE61A786}"/>
              </a:ext>
            </a:extLst>
          </p:cNvPr>
          <p:cNvPicPr>
            <a:picLocks noChangeAspect="1"/>
          </p:cNvPicPr>
          <p:nvPr userDrawn="1"/>
        </p:nvPicPr>
        <p:blipFill>
          <a:blip r:embed="rId2"/>
          <a:stretch>
            <a:fillRect/>
          </a:stretch>
        </p:blipFill>
        <p:spPr>
          <a:xfrm rot="15279980">
            <a:off x="6933489" y="-3885731"/>
            <a:ext cx="8840624" cy="10568101"/>
          </a:xfrm>
          <a:prstGeom prst="rect">
            <a:avLst/>
          </a:prstGeom>
        </p:spPr>
      </p:pic>
      <p:pic>
        <p:nvPicPr>
          <p:cNvPr id="8" name="Image 7">
            <a:extLst>
              <a:ext uri="{FF2B5EF4-FFF2-40B4-BE49-F238E27FC236}">
                <a16:creationId xmlns:a16="http://schemas.microsoft.com/office/drawing/2014/main" id="{EC38DE26-29BA-486D-9AA7-885BD9B3A76E}"/>
              </a:ext>
            </a:extLst>
          </p:cNvPr>
          <p:cNvPicPr>
            <a:picLocks noChangeAspect="1"/>
          </p:cNvPicPr>
          <p:nvPr userDrawn="1"/>
        </p:nvPicPr>
        <p:blipFill>
          <a:blip r:embed="rId2"/>
          <a:stretch>
            <a:fillRect/>
          </a:stretch>
        </p:blipFill>
        <p:spPr>
          <a:xfrm rot="21056068" flipH="1">
            <a:off x="-4551159" y="-895015"/>
            <a:ext cx="9102317" cy="10568101"/>
          </a:xfrm>
          <a:prstGeom prst="rect">
            <a:avLst/>
          </a:prstGeom>
        </p:spPr>
      </p:pic>
      <p:pic>
        <p:nvPicPr>
          <p:cNvPr id="9" name="Image 8">
            <a:extLst>
              <a:ext uri="{FF2B5EF4-FFF2-40B4-BE49-F238E27FC236}">
                <a16:creationId xmlns:a16="http://schemas.microsoft.com/office/drawing/2014/main" id="{66ECFA37-DA85-42E9-90C9-B8CCF2F5E34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0" y="5943600"/>
            <a:ext cx="12192000" cy="914400"/>
          </a:xfrm>
          <a:prstGeom prst="rect">
            <a:avLst/>
          </a:prstGeom>
        </p:spPr>
      </p:pic>
      <p:sp>
        <p:nvSpPr>
          <p:cNvPr id="10" name="Titre 6">
            <a:extLst>
              <a:ext uri="{FF2B5EF4-FFF2-40B4-BE49-F238E27FC236}">
                <a16:creationId xmlns:a16="http://schemas.microsoft.com/office/drawing/2014/main" id="{C1FF0CA7-740E-4EA3-9727-5E28965B0736}"/>
              </a:ext>
            </a:extLst>
          </p:cNvPr>
          <p:cNvSpPr>
            <a:spLocks noGrp="1"/>
          </p:cNvSpPr>
          <p:nvPr>
            <p:ph type="title"/>
          </p:nvPr>
        </p:nvSpPr>
        <p:spPr>
          <a:xfrm>
            <a:off x="2836333" y="2766218"/>
            <a:ext cx="6519333" cy="1325563"/>
          </a:xfrm>
        </p:spPr>
        <p:txBody>
          <a:bodyPr/>
          <a:lstStyle>
            <a:lvl1pPr algn="ctr">
              <a:defRPr>
                <a:solidFill>
                  <a:schemeClr val="bg1"/>
                </a:solidFill>
                <a:latin typeface="Montserrat SemiBold" panose="00000700000000000000" pitchFamily="50" charset="0"/>
              </a:defRPr>
            </a:lvl1pPr>
          </a:lstStyle>
          <a:p>
            <a:r>
              <a:rPr lang="fr-FR"/>
              <a:t>Modifiez le style du titre</a:t>
            </a:r>
          </a:p>
        </p:txBody>
      </p:sp>
      <p:pic>
        <p:nvPicPr>
          <p:cNvPr id="11" name="Image 10">
            <a:extLst>
              <a:ext uri="{FF2B5EF4-FFF2-40B4-BE49-F238E27FC236}">
                <a16:creationId xmlns:a16="http://schemas.microsoft.com/office/drawing/2014/main" id="{863C4D40-F4F3-4D7B-9E41-BA4300B86B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40343" y="436641"/>
            <a:ext cx="4918055" cy="1115711"/>
          </a:xfrm>
          <a:prstGeom prst="rect">
            <a:avLst/>
          </a:prstGeom>
        </p:spPr>
      </p:pic>
    </p:spTree>
    <p:extLst>
      <p:ext uri="{BB962C8B-B14F-4D97-AF65-F5344CB8AC3E}">
        <p14:creationId xmlns:p14="http://schemas.microsoft.com/office/powerpoint/2010/main" val="1067439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re et contenu">
    <p:bg>
      <p:bgPr>
        <a:solidFill>
          <a:schemeClr val="bg1">
            <a:lumMod val="95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7987251-2457-4A0B-AA87-0473A5E93595}"/>
              </a:ext>
            </a:extLst>
          </p:cNvPr>
          <p:cNvSpPr/>
          <p:nvPr userDrawn="1"/>
        </p:nvSpPr>
        <p:spPr>
          <a:xfrm>
            <a:off x="0" y="5613108"/>
            <a:ext cx="12192000" cy="12448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Image 13">
            <a:extLst>
              <a:ext uri="{FF2B5EF4-FFF2-40B4-BE49-F238E27FC236}">
                <a16:creationId xmlns:a16="http://schemas.microsoft.com/office/drawing/2014/main" id="{06B97152-2CB4-40BF-824F-758A3E127C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7927" y="5888643"/>
            <a:ext cx="3072719" cy="696387"/>
          </a:xfrm>
          <a:prstGeom prst="rect">
            <a:avLst/>
          </a:prstGeom>
        </p:spPr>
      </p:pic>
      <p:grpSp>
        <p:nvGrpSpPr>
          <p:cNvPr id="15" name="Group 2">
            <a:extLst>
              <a:ext uri="{FF2B5EF4-FFF2-40B4-BE49-F238E27FC236}">
                <a16:creationId xmlns:a16="http://schemas.microsoft.com/office/drawing/2014/main" id="{AFA8A8E8-744A-482B-A6BD-A4784C47AE8E}"/>
              </a:ext>
            </a:extLst>
          </p:cNvPr>
          <p:cNvGrpSpPr/>
          <p:nvPr userDrawn="1"/>
        </p:nvGrpSpPr>
        <p:grpSpPr>
          <a:xfrm>
            <a:off x="0" y="0"/>
            <a:ext cx="12192000" cy="471895"/>
            <a:chOff x="0" y="0"/>
            <a:chExt cx="12192000" cy="486591"/>
          </a:xfrm>
          <a:solidFill>
            <a:srgbClr val="81C1D3"/>
          </a:solidFill>
        </p:grpSpPr>
        <p:sp>
          <p:nvSpPr>
            <p:cNvPr id="16" name="Rectangle 15">
              <a:extLst>
                <a:ext uri="{FF2B5EF4-FFF2-40B4-BE49-F238E27FC236}">
                  <a16:creationId xmlns:a16="http://schemas.microsoft.com/office/drawing/2014/main" id="{D1A14C88-D4FF-4CE3-B257-D2B8FD7A806E}"/>
                </a:ext>
              </a:extLst>
            </p:cNvPr>
            <p:cNvSpPr/>
            <p:nvPr/>
          </p:nvSpPr>
          <p:spPr>
            <a:xfrm>
              <a:off x="0" y="0"/>
              <a:ext cx="12192000" cy="24492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4AE1ECF-B9FB-4350-976E-2194E6A05ABE}"/>
                </a:ext>
              </a:extLst>
            </p:cNvPr>
            <p:cNvSpPr/>
            <p:nvPr/>
          </p:nvSpPr>
          <p:spPr>
            <a:xfrm>
              <a:off x="0" y="241662"/>
              <a:ext cx="12192000" cy="24492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515190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46F4BA-3602-78E8-C6C0-352FCF3826F9}"/>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AC26BD5-E5CD-B4A4-7FB0-70FC073624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97F2D550-078B-E828-BB5C-851C5546C189}"/>
              </a:ext>
            </a:extLst>
          </p:cNvPr>
          <p:cNvSpPr>
            <a:spLocks noGrp="1"/>
          </p:cNvSpPr>
          <p:nvPr>
            <p:ph type="dt" sz="half" idx="10"/>
          </p:nvPr>
        </p:nvSpPr>
        <p:spPr/>
        <p:txBody>
          <a:bodyPr/>
          <a:lstStyle/>
          <a:p>
            <a:fld id="{CD6153D6-985E-484C-86AF-F8CB29D6149D}" type="datetimeFigureOut">
              <a:rPr lang="fr-FR" smtClean="0"/>
              <a:t>17/09/2026</a:t>
            </a:fld>
            <a:endParaRPr lang="fr-FR"/>
          </a:p>
        </p:txBody>
      </p:sp>
      <p:sp>
        <p:nvSpPr>
          <p:cNvPr id="5" name="Espace réservé du pied de page 4">
            <a:extLst>
              <a:ext uri="{FF2B5EF4-FFF2-40B4-BE49-F238E27FC236}">
                <a16:creationId xmlns:a16="http://schemas.microsoft.com/office/drawing/2014/main" id="{8EC8C71E-1E0E-1DCB-BF52-A4D7E257C8B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C38A44A-0476-FDE8-5AAB-08E45EC9988F}"/>
              </a:ext>
            </a:extLst>
          </p:cNvPr>
          <p:cNvSpPr>
            <a:spLocks noGrp="1"/>
          </p:cNvSpPr>
          <p:nvPr>
            <p:ph type="sldNum" sz="quarter" idx="12"/>
          </p:nvPr>
        </p:nvSpPr>
        <p:spPr/>
        <p:txBody>
          <a:bodyPr/>
          <a:lstStyle/>
          <a:p>
            <a:fld id="{980A9674-BAEE-46E7-AF7B-D679DDF99F2F}" type="slidenum">
              <a:rPr lang="fr-FR" smtClean="0"/>
              <a:t>‹N°›</a:t>
            </a:fld>
            <a:endParaRPr lang="fr-FR"/>
          </a:p>
        </p:txBody>
      </p:sp>
    </p:spTree>
    <p:extLst>
      <p:ext uri="{BB962C8B-B14F-4D97-AF65-F5344CB8AC3E}">
        <p14:creationId xmlns:p14="http://schemas.microsoft.com/office/powerpoint/2010/main" val="20495173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63A2AA-29D8-7736-179B-2BCB98978F3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435D81A-8905-7CE0-B488-D7874CA2FA4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F2232C8-4FC8-53BE-E385-E6FF6CC28DA4}"/>
              </a:ext>
            </a:extLst>
          </p:cNvPr>
          <p:cNvSpPr>
            <a:spLocks noGrp="1"/>
          </p:cNvSpPr>
          <p:nvPr>
            <p:ph type="dt" sz="half" idx="10"/>
          </p:nvPr>
        </p:nvSpPr>
        <p:spPr/>
        <p:txBody>
          <a:bodyPr/>
          <a:lstStyle/>
          <a:p>
            <a:fld id="{CD6153D6-985E-484C-86AF-F8CB29D6149D}" type="datetimeFigureOut">
              <a:rPr lang="fr-FR" smtClean="0"/>
              <a:t>17/09/2026</a:t>
            </a:fld>
            <a:endParaRPr lang="fr-FR"/>
          </a:p>
        </p:txBody>
      </p:sp>
      <p:sp>
        <p:nvSpPr>
          <p:cNvPr id="5" name="Espace réservé du pied de page 4">
            <a:extLst>
              <a:ext uri="{FF2B5EF4-FFF2-40B4-BE49-F238E27FC236}">
                <a16:creationId xmlns:a16="http://schemas.microsoft.com/office/drawing/2014/main" id="{688293EB-A3FD-AA23-7090-65A52027C6E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59EF9E1-0579-967C-E97F-EC4DA7CC4DE2}"/>
              </a:ext>
            </a:extLst>
          </p:cNvPr>
          <p:cNvSpPr>
            <a:spLocks noGrp="1"/>
          </p:cNvSpPr>
          <p:nvPr>
            <p:ph type="sldNum" sz="quarter" idx="12"/>
          </p:nvPr>
        </p:nvSpPr>
        <p:spPr/>
        <p:txBody>
          <a:bodyPr/>
          <a:lstStyle/>
          <a:p>
            <a:fld id="{980A9674-BAEE-46E7-AF7B-D679DDF99F2F}" type="slidenum">
              <a:rPr lang="fr-FR" smtClean="0"/>
              <a:t>‹N°›</a:t>
            </a:fld>
            <a:endParaRPr lang="fr-FR"/>
          </a:p>
        </p:txBody>
      </p:sp>
    </p:spTree>
    <p:extLst>
      <p:ext uri="{BB962C8B-B14F-4D97-AF65-F5344CB8AC3E}">
        <p14:creationId xmlns:p14="http://schemas.microsoft.com/office/powerpoint/2010/main" val="28835287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167034-2932-C003-FD8D-28A8C63D60FD}"/>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26A6104-BA15-ED9F-3242-D65A9470E9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6D4B762F-EDB3-DE01-17F5-12EA09C6CE36}"/>
              </a:ext>
            </a:extLst>
          </p:cNvPr>
          <p:cNvSpPr>
            <a:spLocks noGrp="1"/>
          </p:cNvSpPr>
          <p:nvPr>
            <p:ph type="dt" sz="half" idx="10"/>
          </p:nvPr>
        </p:nvSpPr>
        <p:spPr/>
        <p:txBody>
          <a:bodyPr/>
          <a:lstStyle/>
          <a:p>
            <a:fld id="{CD6153D6-985E-484C-86AF-F8CB29D6149D}" type="datetimeFigureOut">
              <a:rPr lang="fr-FR" smtClean="0"/>
              <a:t>17/09/2026</a:t>
            </a:fld>
            <a:endParaRPr lang="fr-FR"/>
          </a:p>
        </p:txBody>
      </p:sp>
      <p:sp>
        <p:nvSpPr>
          <p:cNvPr id="5" name="Espace réservé du pied de page 4">
            <a:extLst>
              <a:ext uri="{FF2B5EF4-FFF2-40B4-BE49-F238E27FC236}">
                <a16:creationId xmlns:a16="http://schemas.microsoft.com/office/drawing/2014/main" id="{FA435E9F-8C6E-F288-0EA5-DE167F3F697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F0A998B-18BA-F8C7-FCA3-0869FFC94791}"/>
              </a:ext>
            </a:extLst>
          </p:cNvPr>
          <p:cNvSpPr>
            <a:spLocks noGrp="1"/>
          </p:cNvSpPr>
          <p:nvPr>
            <p:ph type="sldNum" sz="quarter" idx="12"/>
          </p:nvPr>
        </p:nvSpPr>
        <p:spPr/>
        <p:txBody>
          <a:bodyPr/>
          <a:lstStyle/>
          <a:p>
            <a:fld id="{980A9674-BAEE-46E7-AF7B-D679DDF99F2F}" type="slidenum">
              <a:rPr lang="fr-FR" smtClean="0"/>
              <a:t>‹N°›</a:t>
            </a:fld>
            <a:endParaRPr lang="fr-FR"/>
          </a:p>
        </p:txBody>
      </p:sp>
    </p:spTree>
    <p:extLst>
      <p:ext uri="{BB962C8B-B14F-4D97-AF65-F5344CB8AC3E}">
        <p14:creationId xmlns:p14="http://schemas.microsoft.com/office/powerpoint/2010/main" val="37847098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FA2677-FA1A-F865-77E4-A3F6C2A8863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9311979-1844-5DD2-2483-964313C9375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140E1ED-1020-AA26-B2D9-F9B28D647AF9}"/>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44664042-01FE-C51E-BD9F-EB37B329D5B3}"/>
              </a:ext>
            </a:extLst>
          </p:cNvPr>
          <p:cNvSpPr>
            <a:spLocks noGrp="1"/>
          </p:cNvSpPr>
          <p:nvPr>
            <p:ph type="dt" sz="half" idx="10"/>
          </p:nvPr>
        </p:nvSpPr>
        <p:spPr/>
        <p:txBody>
          <a:bodyPr/>
          <a:lstStyle/>
          <a:p>
            <a:fld id="{CD6153D6-985E-484C-86AF-F8CB29D6149D}" type="datetimeFigureOut">
              <a:rPr lang="fr-FR" smtClean="0"/>
              <a:t>17/09/2026</a:t>
            </a:fld>
            <a:endParaRPr lang="fr-FR"/>
          </a:p>
        </p:txBody>
      </p:sp>
      <p:sp>
        <p:nvSpPr>
          <p:cNvPr id="6" name="Espace réservé du pied de page 5">
            <a:extLst>
              <a:ext uri="{FF2B5EF4-FFF2-40B4-BE49-F238E27FC236}">
                <a16:creationId xmlns:a16="http://schemas.microsoft.com/office/drawing/2014/main" id="{C5FC0F61-3149-66E1-0E40-2AC13362896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8244AC6-924E-7AD3-68A3-89EE46466A21}"/>
              </a:ext>
            </a:extLst>
          </p:cNvPr>
          <p:cNvSpPr>
            <a:spLocks noGrp="1"/>
          </p:cNvSpPr>
          <p:nvPr>
            <p:ph type="sldNum" sz="quarter" idx="12"/>
          </p:nvPr>
        </p:nvSpPr>
        <p:spPr/>
        <p:txBody>
          <a:bodyPr/>
          <a:lstStyle/>
          <a:p>
            <a:fld id="{980A9674-BAEE-46E7-AF7B-D679DDF99F2F}" type="slidenum">
              <a:rPr lang="fr-FR" smtClean="0"/>
              <a:t>‹N°›</a:t>
            </a:fld>
            <a:endParaRPr lang="fr-FR"/>
          </a:p>
        </p:txBody>
      </p:sp>
    </p:spTree>
    <p:extLst>
      <p:ext uri="{BB962C8B-B14F-4D97-AF65-F5344CB8AC3E}">
        <p14:creationId xmlns:p14="http://schemas.microsoft.com/office/powerpoint/2010/main" val="38795877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8CE954-D1EE-A98A-1A4F-57FA0DF6320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2D739376-B86C-9519-451A-74A11E49C8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C5A79ED-6633-6D1E-788A-8BE9D5E730D8}"/>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054B8A05-6A95-6180-211F-3D74F3E25F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A7F311B-5A88-3C05-393C-6E3BE29DFBC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F7AE7BBC-E376-BE83-8096-E57C74642E82}"/>
              </a:ext>
            </a:extLst>
          </p:cNvPr>
          <p:cNvSpPr>
            <a:spLocks noGrp="1"/>
          </p:cNvSpPr>
          <p:nvPr>
            <p:ph type="dt" sz="half" idx="10"/>
          </p:nvPr>
        </p:nvSpPr>
        <p:spPr/>
        <p:txBody>
          <a:bodyPr/>
          <a:lstStyle/>
          <a:p>
            <a:fld id="{CD6153D6-985E-484C-86AF-F8CB29D6149D}" type="datetimeFigureOut">
              <a:rPr lang="fr-FR" smtClean="0"/>
              <a:t>17/09/2026</a:t>
            </a:fld>
            <a:endParaRPr lang="fr-FR"/>
          </a:p>
        </p:txBody>
      </p:sp>
      <p:sp>
        <p:nvSpPr>
          <p:cNvPr id="8" name="Espace réservé du pied de page 7">
            <a:extLst>
              <a:ext uri="{FF2B5EF4-FFF2-40B4-BE49-F238E27FC236}">
                <a16:creationId xmlns:a16="http://schemas.microsoft.com/office/drawing/2014/main" id="{32E91F04-C53D-CC1F-5D69-12ECE0261C88}"/>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CC9F763-8AA8-D5D3-F702-1F14CEFEE33C}"/>
              </a:ext>
            </a:extLst>
          </p:cNvPr>
          <p:cNvSpPr>
            <a:spLocks noGrp="1"/>
          </p:cNvSpPr>
          <p:nvPr>
            <p:ph type="sldNum" sz="quarter" idx="12"/>
          </p:nvPr>
        </p:nvSpPr>
        <p:spPr/>
        <p:txBody>
          <a:bodyPr/>
          <a:lstStyle/>
          <a:p>
            <a:fld id="{980A9674-BAEE-46E7-AF7B-D679DDF99F2F}" type="slidenum">
              <a:rPr lang="fr-FR" smtClean="0"/>
              <a:t>‹N°›</a:t>
            </a:fld>
            <a:endParaRPr lang="fr-FR"/>
          </a:p>
        </p:txBody>
      </p:sp>
    </p:spTree>
    <p:extLst>
      <p:ext uri="{BB962C8B-B14F-4D97-AF65-F5344CB8AC3E}">
        <p14:creationId xmlns:p14="http://schemas.microsoft.com/office/powerpoint/2010/main" val="28771691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01C577-0993-6469-732C-50609E7F849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E85F862-E744-83B0-C6C0-AA8D425D11C2}"/>
              </a:ext>
            </a:extLst>
          </p:cNvPr>
          <p:cNvSpPr>
            <a:spLocks noGrp="1"/>
          </p:cNvSpPr>
          <p:nvPr>
            <p:ph type="dt" sz="half" idx="10"/>
          </p:nvPr>
        </p:nvSpPr>
        <p:spPr/>
        <p:txBody>
          <a:bodyPr/>
          <a:lstStyle/>
          <a:p>
            <a:fld id="{CD6153D6-985E-484C-86AF-F8CB29D6149D}" type="datetimeFigureOut">
              <a:rPr lang="fr-FR" smtClean="0"/>
              <a:t>17/09/2026</a:t>
            </a:fld>
            <a:endParaRPr lang="fr-FR"/>
          </a:p>
        </p:txBody>
      </p:sp>
      <p:sp>
        <p:nvSpPr>
          <p:cNvPr id="4" name="Espace réservé du pied de page 3">
            <a:extLst>
              <a:ext uri="{FF2B5EF4-FFF2-40B4-BE49-F238E27FC236}">
                <a16:creationId xmlns:a16="http://schemas.microsoft.com/office/drawing/2014/main" id="{0D56098D-A2D7-4160-57D3-4FA651796FA6}"/>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C7125407-4831-2607-2534-5B8FC0F3D2A8}"/>
              </a:ext>
            </a:extLst>
          </p:cNvPr>
          <p:cNvSpPr>
            <a:spLocks noGrp="1"/>
          </p:cNvSpPr>
          <p:nvPr>
            <p:ph type="sldNum" sz="quarter" idx="12"/>
          </p:nvPr>
        </p:nvSpPr>
        <p:spPr/>
        <p:txBody>
          <a:bodyPr/>
          <a:lstStyle/>
          <a:p>
            <a:fld id="{980A9674-BAEE-46E7-AF7B-D679DDF99F2F}" type="slidenum">
              <a:rPr lang="fr-FR" smtClean="0"/>
              <a:t>‹N°›</a:t>
            </a:fld>
            <a:endParaRPr lang="fr-FR"/>
          </a:p>
        </p:txBody>
      </p:sp>
    </p:spTree>
    <p:extLst>
      <p:ext uri="{BB962C8B-B14F-4D97-AF65-F5344CB8AC3E}">
        <p14:creationId xmlns:p14="http://schemas.microsoft.com/office/powerpoint/2010/main" val="42160011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7EA84A2-4644-22A9-6B6F-153D233FFC0B}"/>
              </a:ext>
            </a:extLst>
          </p:cNvPr>
          <p:cNvSpPr>
            <a:spLocks noGrp="1"/>
          </p:cNvSpPr>
          <p:nvPr>
            <p:ph type="dt" sz="half" idx="10"/>
          </p:nvPr>
        </p:nvSpPr>
        <p:spPr/>
        <p:txBody>
          <a:bodyPr/>
          <a:lstStyle/>
          <a:p>
            <a:fld id="{CD6153D6-985E-484C-86AF-F8CB29D6149D}" type="datetimeFigureOut">
              <a:rPr lang="fr-FR" smtClean="0"/>
              <a:t>17/09/2026</a:t>
            </a:fld>
            <a:endParaRPr lang="fr-FR"/>
          </a:p>
        </p:txBody>
      </p:sp>
      <p:sp>
        <p:nvSpPr>
          <p:cNvPr id="3" name="Espace réservé du pied de page 2">
            <a:extLst>
              <a:ext uri="{FF2B5EF4-FFF2-40B4-BE49-F238E27FC236}">
                <a16:creationId xmlns:a16="http://schemas.microsoft.com/office/drawing/2014/main" id="{357B390F-5610-338B-AAA1-00E0ABB544CD}"/>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CE5CDED-7FBF-22F9-DF5E-0761EFB06038}"/>
              </a:ext>
            </a:extLst>
          </p:cNvPr>
          <p:cNvSpPr>
            <a:spLocks noGrp="1"/>
          </p:cNvSpPr>
          <p:nvPr>
            <p:ph type="sldNum" sz="quarter" idx="12"/>
          </p:nvPr>
        </p:nvSpPr>
        <p:spPr/>
        <p:txBody>
          <a:bodyPr/>
          <a:lstStyle/>
          <a:p>
            <a:fld id="{980A9674-BAEE-46E7-AF7B-D679DDF99F2F}" type="slidenum">
              <a:rPr lang="fr-FR" smtClean="0"/>
              <a:t>‹N°›</a:t>
            </a:fld>
            <a:endParaRPr lang="fr-FR"/>
          </a:p>
        </p:txBody>
      </p:sp>
    </p:spTree>
    <p:extLst>
      <p:ext uri="{BB962C8B-B14F-4D97-AF65-F5344CB8AC3E}">
        <p14:creationId xmlns:p14="http://schemas.microsoft.com/office/powerpoint/2010/main" val="40191830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C27CE4-F4A0-1C59-7032-6D6CC13D80D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7277F27-E136-6121-C939-06154D8517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788B8F19-D284-1E46-C44B-874DF4594A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04DF3CC-874C-5FB1-0E1D-19E4B77675B7}"/>
              </a:ext>
            </a:extLst>
          </p:cNvPr>
          <p:cNvSpPr>
            <a:spLocks noGrp="1"/>
          </p:cNvSpPr>
          <p:nvPr>
            <p:ph type="dt" sz="half" idx="10"/>
          </p:nvPr>
        </p:nvSpPr>
        <p:spPr/>
        <p:txBody>
          <a:bodyPr/>
          <a:lstStyle/>
          <a:p>
            <a:fld id="{CD6153D6-985E-484C-86AF-F8CB29D6149D}" type="datetimeFigureOut">
              <a:rPr lang="fr-FR" smtClean="0"/>
              <a:t>17/09/2026</a:t>
            </a:fld>
            <a:endParaRPr lang="fr-FR"/>
          </a:p>
        </p:txBody>
      </p:sp>
      <p:sp>
        <p:nvSpPr>
          <p:cNvPr id="6" name="Espace réservé du pied de page 5">
            <a:extLst>
              <a:ext uri="{FF2B5EF4-FFF2-40B4-BE49-F238E27FC236}">
                <a16:creationId xmlns:a16="http://schemas.microsoft.com/office/drawing/2014/main" id="{ED06DB6B-77E9-D245-9076-96CCC4EC008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2A0B812-451F-870E-F1BE-9C1AE072C0F9}"/>
              </a:ext>
            </a:extLst>
          </p:cNvPr>
          <p:cNvSpPr>
            <a:spLocks noGrp="1"/>
          </p:cNvSpPr>
          <p:nvPr>
            <p:ph type="sldNum" sz="quarter" idx="12"/>
          </p:nvPr>
        </p:nvSpPr>
        <p:spPr/>
        <p:txBody>
          <a:bodyPr/>
          <a:lstStyle/>
          <a:p>
            <a:fld id="{980A9674-BAEE-46E7-AF7B-D679DDF99F2F}" type="slidenum">
              <a:rPr lang="fr-FR" smtClean="0"/>
              <a:t>‹N°›</a:t>
            </a:fld>
            <a:endParaRPr lang="fr-FR"/>
          </a:p>
        </p:txBody>
      </p:sp>
    </p:spTree>
    <p:extLst>
      <p:ext uri="{BB962C8B-B14F-4D97-AF65-F5344CB8AC3E}">
        <p14:creationId xmlns:p14="http://schemas.microsoft.com/office/powerpoint/2010/main" val="20694044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6904DA-3118-7617-9C19-4DDA6AE6801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9D42C27-9190-8AEA-2ADD-7DCC414D2B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95355F8B-4461-CAA4-184E-624B0D014B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AC9E968-AE7E-ED58-4C85-166D53BBF141}"/>
              </a:ext>
            </a:extLst>
          </p:cNvPr>
          <p:cNvSpPr>
            <a:spLocks noGrp="1"/>
          </p:cNvSpPr>
          <p:nvPr>
            <p:ph type="dt" sz="half" idx="10"/>
          </p:nvPr>
        </p:nvSpPr>
        <p:spPr/>
        <p:txBody>
          <a:bodyPr/>
          <a:lstStyle/>
          <a:p>
            <a:fld id="{CD6153D6-985E-484C-86AF-F8CB29D6149D}" type="datetimeFigureOut">
              <a:rPr lang="fr-FR" smtClean="0"/>
              <a:t>17/09/2026</a:t>
            </a:fld>
            <a:endParaRPr lang="fr-FR"/>
          </a:p>
        </p:txBody>
      </p:sp>
      <p:sp>
        <p:nvSpPr>
          <p:cNvPr id="6" name="Espace réservé du pied de page 5">
            <a:extLst>
              <a:ext uri="{FF2B5EF4-FFF2-40B4-BE49-F238E27FC236}">
                <a16:creationId xmlns:a16="http://schemas.microsoft.com/office/drawing/2014/main" id="{085880CB-3D00-9A62-1A2F-4F3DE3715D8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744138A-50CB-F775-C61D-2BC8E99EB5EC}"/>
              </a:ext>
            </a:extLst>
          </p:cNvPr>
          <p:cNvSpPr>
            <a:spLocks noGrp="1"/>
          </p:cNvSpPr>
          <p:nvPr>
            <p:ph type="sldNum" sz="quarter" idx="12"/>
          </p:nvPr>
        </p:nvSpPr>
        <p:spPr/>
        <p:txBody>
          <a:bodyPr/>
          <a:lstStyle/>
          <a:p>
            <a:fld id="{980A9674-BAEE-46E7-AF7B-D679DDF99F2F}" type="slidenum">
              <a:rPr lang="fr-FR" smtClean="0"/>
              <a:t>‹N°›</a:t>
            </a:fld>
            <a:endParaRPr lang="fr-FR"/>
          </a:p>
        </p:txBody>
      </p:sp>
    </p:spTree>
    <p:extLst>
      <p:ext uri="{BB962C8B-B14F-4D97-AF65-F5344CB8AC3E}">
        <p14:creationId xmlns:p14="http://schemas.microsoft.com/office/powerpoint/2010/main" val="40787991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71BF2B-29CF-EF64-EC5A-8983F489CD5E}"/>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6012B876-B4BA-849C-B203-6C4ECAE07BF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35EDBF0-BAA8-AD9F-F4BF-C8B70D3294BE}"/>
              </a:ext>
            </a:extLst>
          </p:cNvPr>
          <p:cNvSpPr>
            <a:spLocks noGrp="1"/>
          </p:cNvSpPr>
          <p:nvPr>
            <p:ph type="dt" sz="half" idx="10"/>
          </p:nvPr>
        </p:nvSpPr>
        <p:spPr/>
        <p:txBody>
          <a:bodyPr/>
          <a:lstStyle/>
          <a:p>
            <a:fld id="{CD6153D6-985E-484C-86AF-F8CB29D6149D}" type="datetimeFigureOut">
              <a:rPr lang="fr-FR" smtClean="0"/>
              <a:t>17/09/2026</a:t>
            </a:fld>
            <a:endParaRPr lang="fr-FR"/>
          </a:p>
        </p:txBody>
      </p:sp>
      <p:sp>
        <p:nvSpPr>
          <p:cNvPr id="5" name="Espace réservé du pied de page 4">
            <a:extLst>
              <a:ext uri="{FF2B5EF4-FFF2-40B4-BE49-F238E27FC236}">
                <a16:creationId xmlns:a16="http://schemas.microsoft.com/office/drawing/2014/main" id="{229E9E32-CE62-ABD5-7BE3-0912E36A3BB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E491E4E-424D-EC74-759D-C1972B894EFC}"/>
              </a:ext>
            </a:extLst>
          </p:cNvPr>
          <p:cNvSpPr>
            <a:spLocks noGrp="1"/>
          </p:cNvSpPr>
          <p:nvPr>
            <p:ph type="sldNum" sz="quarter" idx="12"/>
          </p:nvPr>
        </p:nvSpPr>
        <p:spPr/>
        <p:txBody>
          <a:bodyPr/>
          <a:lstStyle/>
          <a:p>
            <a:fld id="{980A9674-BAEE-46E7-AF7B-D679DDF99F2F}" type="slidenum">
              <a:rPr lang="fr-FR" smtClean="0"/>
              <a:t>‹N°›</a:t>
            </a:fld>
            <a:endParaRPr lang="fr-FR"/>
          </a:p>
        </p:txBody>
      </p:sp>
    </p:spTree>
    <p:extLst>
      <p:ext uri="{BB962C8B-B14F-4D97-AF65-F5344CB8AC3E}">
        <p14:creationId xmlns:p14="http://schemas.microsoft.com/office/powerpoint/2010/main" val="20098801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78FBC4C-87ED-BC89-F11E-D23930B2623D}"/>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A95E5E41-6ABC-9DE6-953D-387CBB57553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9BB0127-88D1-2936-A1A6-4840D16553CC}"/>
              </a:ext>
            </a:extLst>
          </p:cNvPr>
          <p:cNvSpPr>
            <a:spLocks noGrp="1"/>
          </p:cNvSpPr>
          <p:nvPr>
            <p:ph type="dt" sz="half" idx="10"/>
          </p:nvPr>
        </p:nvSpPr>
        <p:spPr/>
        <p:txBody>
          <a:bodyPr/>
          <a:lstStyle/>
          <a:p>
            <a:fld id="{CD6153D6-985E-484C-86AF-F8CB29D6149D}" type="datetimeFigureOut">
              <a:rPr lang="fr-FR" smtClean="0"/>
              <a:t>17/09/2026</a:t>
            </a:fld>
            <a:endParaRPr lang="fr-FR"/>
          </a:p>
        </p:txBody>
      </p:sp>
      <p:sp>
        <p:nvSpPr>
          <p:cNvPr id="5" name="Espace réservé du pied de page 4">
            <a:extLst>
              <a:ext uri="{FF2B5EF4-FFF2-40B4-BE49-F238E27FC236}">
                <a16:creationId xmlns:a16="http://schemas.microsoft.com/office/drawing/2014/main" id="{A8D19350-123E-9C27-9275-687748CEFCA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032A93F-B7BA-941E-9FF4-9B5DC20ACA99}"/>
              </a:ext>
            </a:extLst>
          </p:cNvPr>
          <p:cNvSpPr>
            <a:spLocks noGrp="1"/>
          </p:cNvSpPr>
          <p:nvPr>
            <p:ph type="sldNum" sz="quarter" idx="12"/>
          </p:nvPr>
        </p:nvSpPr>
        <p:spPr/>
        <p:txBody>
          <a:bodyPr/>
          <a:lstStyle/>
          <a:p>
            <a:fld id="{980A9674-BAEE-46E7-AF7B-D679DDF99F2F}" type="slidenum">
              <a:rPr lang="fr-FR" smtClean="0"/>
              <a:t>‹N°›</a:t>
            </a:fld>
            <a:endParaRPr lang="fr-FR"/>
          </a:p>
        </p:txBody>
      </p:sp>
    </p:spTree>
    <p:extLst>
      <p:ext uri="{BB962C8B-B14F-4D97-AF65-F5344CB8AC3E}">
        <p14:creationId xmlns:p14="http://schemas.microsoft.com/office/powerpoint/2010/main" val="18854920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Title Slide">
    <p:bg>
      <p:bgPr>
        <a:solidFill>
          <a:srgbClr val="162D94"/>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B7BA09D9-8EA5-4EB6-8D7A-42EB5FB0BAEF}"/>
              </a:ext>
            </a:extLst>
          </p:cNvPr>
          <p:cNvPicPr>
            <a:picLocks noChangeAspect="1"/>
          </p:cNvPicPr>
          <p:nvPr userDrawn="1"/>
        </p:nvPicPr>
        <p:blipFill>
          <a:blip r:embed="rId2"/>
          <a:stretch>
            <a:fillRect/>
          </a:stretch>
        </p:blipFill>
        <p:spPr>
          <a:xfrm rot="15279980">
            <a:off x="6835085" y="-3885730"/>
            <a:ext cx="8840624" cy="10568101"/>
          </a:xfrm>
          <a:prstGeom prst="rect">
            <a:avLst/>
          </a:prstGeom>
        </p:spPr>
      </p:pic>
      <p:pic>
        <p:nvPicPr>
          <p:cNvPr id="4" name="Image 3">
            <a:extLst>
              <a:ext uri="{FF2B5EF4-FFF2-40B4-BE49-F238E27FC236}">
                <a16:creationId xmlns:a16="http://schemas.microsoft.com/office/drawing/2014/main" id="{1D8401BC-8091-4835-9410-22F67C3B92D8}"/>
              </a:ext>
            </a:extLst>
          </p:cNvPr>
          <p:cNvPicPr>
            <a:picLocks noChangeAspect="1"/>
          </p:cNvPicPr>
          <p:nvPr userDrawn="1"/>
        </p:nvPicPr>
        <p:blipFill>
          <a:blip r:embed="rId2"/>
          <a:stretch>
            <a:fillRect/>
          </a:stretch>
        </p:blipFill>
        <p:spPr>
          <a:xfrm rot="21056068" flipH="1">
            <a:off x="-4656718" y="-794198"/>
            <a:ext cx="9102317" cy="10568101"/>
          </a:xfrm>
          <a:prstGeom prst="rect">
            <a:avLst/>
          </a:prstGeom>
        </p:spPr>
      </p:pic>
      <p:pic>
        <p:nvPicPr>
          <p:cNvPr id="5" name="Image 4">
            <a:extLst>
              <a:ext uri="{FF2B5EF4-FFF2-40B4-BE49-F238E27FC236}">
                <a16:creationId xmlns:a16="http://schemas.microsoft.com/office/drawing/2014/main" id="{CA52E32E-F565-41B9-A69F-2307CDFCEC7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0" y="5943600"/>
            <a:ext cx="12192000" cy="914400"/>
          </a:xfrm>
          <a:prstGeom prst="rect">
            <a:avLst/>
          </a:prstGeom>
        </p:spPr>
      </p:pic>
      <p:pic>
        <p:nvPicPr>
          <p:cNvPr id="6" name="Image 5">
            <a:extLst>
              <a:ext uri="{FF2B5EF4-FFF2-40B4-BE49-F238E27FC236}">
                <a16:creationId xmlns:a16="http://schemas.microsoft.com/office/drawing/2014/main" id="{60C572AA-0FC1-4AF3-A065-ECCF5CFED82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706625" y="2005368"/>
            <a:ext cx="6778750" cy="2847263"/>
          </a:xfrm>
          <a:prstGeom prst="rect">
            <a:avLst/>
          </a:prstGeom>
        </p:spPr>
      </p:pic>
      <p:pic>
        <p:nvPicPr>
          <p:cNvPr id="7" name="Image 6" descr="Une image contenant texte&#10;&#10;Description générée automatiquement">
            <a:extLst>
              <a:ext uri="{FF2B5EF4-FFF2-40B4-BE49-F238E27FC236}">
                <a16:creationId xmlns:a16="http://schemas.microsoft.com/office/drawing/2014/main" id="{22143A23-95E3-4766-B583-E607B0D758C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63794" y="87211"/>
            <a:ext cx="6035901" cy="1244847"/>
          </a:xfrm>
          <a:prstGeom prst="rect">
            <a:avLst/>
          </a:prstGeom>
        </p:spPr>
      </p:pic>
    </p:spTree>
    <p:extLst>
      <p:ext uri="{BB962C8B-B14F-4D97-AF65-F5344CB8AC3E}">
        <p14:creationId xmlns:p14="http://schemas.microsoft.com/office/powerpoint/2010/main" val="10782435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heme" Target="../theme/theme2.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4DABCE-B23B-4688-98F4-D489EFB1F0DD}"/>
              </a:ext>
            </a:extLst>
          </p:cNvPr>
          <p:cNvSpPr>
            <a:spLocks noGrp="1"/>
          </p:cNvSpPr>
          <p:nvPr>
            <p:ph type="title"/>
          </p:nvPr>
        </p:nvSpPr>
        <p:spPr>
          <a:xfrm>
            <a:off x="838200" y="323561"/>
            <a:ext cx="10515600" cy="1325563"/>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a:extLst>
              <a:ext uri="{FF2B5EF4-FFF2-40B4-BE49-F238E27FC236}">
                <a16:creationId xmlns:a16="http://schemas.microsoft.com/office/drawing/2014/main" id="{000FF305-5F73-44AA-B092-D38F9447FD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a:extLst>
              <a:ext uri="{FF2B5EF4-FFF2-40B4-BE49-F238E27FC236}">
                <a16:creationId xmlns:a16="http://schemas.microsoft.com/office/drawing/2014/main" id="{CF1806B6-C48C-4C5C-9A6E-C4BFDEE078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CF404F-B119-4987-9384-E11E991293DC}" type="datetimeFigureOut">
              <a:rPr lang="en-US" smtClean="0"/>
              <a:t>9/17/2026</a:t>
            </a:fld>
            <a:endParaRPr lang="en-US"/>
          </a:p>
        </p:txBody>
      </p:sp>
      <p:sp>
        <p:nvSpPr>
          <p:cNvPr id="5" name="Footer Placeholder 4">
            <a:extLst>
              <a:ext uri="{FF2B5EF4-FFF2-40B4-BE49-F238E27FC236}">
                <a16:creationId xmlns:a16="http://schemas.microsoft.com/office/drawing/2014/main" id="{EFB6F946-080E-45CB-95DC-E388AF46F3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8F2E35B-A14C-4CA6-8B55-D6F1BEC7F7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B850B4-FAFD-45ED-BD2D-A706F424A153}" type="slidenum">
              <a:rPr lang="en-US" smtClean="0"/>
              <a:t>‹N°›</a:t>
            </a:fld>
            <a:endParaRPr lang="en-US"/>
          </a:p>
        </p:txBody>
      </p:sp>
    </p:spTree>
    <p:extLst>
      <p:ext uri="{BB962C8B-B14F-4D97-AF65-F5344CB8AC3E}">
        <p14:creationId xmlns:p14="http://schemas.microsoft.com/office/powerpoint/2010/main" val="1402368904"/>
      </p:ext>
    </p:extLst>
  </p:cSld>
  <p:clrMap bg1="lt1" tx1="dk1" bg2="lt2" tx2="dk2" accent1="accent1" accent2="accent2" accent3="accent3" accent4="accent4" accent5="accent5" accent6="accent6" hlink="hlink" folHlink="folHlink"/>
  <p:sldLayoutIdLst>
    <p:sldLayoutId id="2147483650" r:id="rId1"/>
    <p:sldLayoutId id="2147483679" r:id="rId2"/>
    <p:sldLayoutId id="2147483684" r:id="rId3"/>
    <p:sldLayoutId id="2147483654" r:id="rId4"/>
    <p:sldLayoutId id="2147483685" r:id="rId5"/>
    <p:sldLayoutId id="2147483658" r:id="rId6"/>
    <p:sldLayoutId id="2147483686" r:id="rId7"/>
    <p:sldLayoutId id="2147483680" r:id="rId8"/>
    <p:sldLayoutId id="2147483681" r:id="rId9"/>
    <p:sldLayoutId id="2147483682" r:id="rId10"/>
    <p:sldLayoutId id="2147483683" r:id="rId11"/>
    <p:sldLayoutId id="2147483664" r:id="rId12"/>
    <p:sldLayoutId id="2147483690" r:id="rId13"/>
    <p:sldLayoutId id="2147483652" r:id="rId14"/>
    <p:sldLayoutId id="2147483691" r:id="rId15"/>
    <p:sldLayoutId id="2147483692" r:id="rId16"/>
    <p:sldLayoutId id="2147483693" r:id="rId17"/>
    <p:sldLayoutId id="2147483695" r:id="rId18"/>
    <p:sldLayoutId id="2147483696" r:id="rId19"/>
    <p:sldLayoutId id="2147483697" r:id="rId20"/>
    <p:sldLayoutId id="2147483698" r:id="rId21"/>
  </p:sldLayoutIdLst>
  <p:txStyles>
    <p:titleStyle>
      <a:lvl1pPr algn="l" defTabSz="914400" rtl="0" eaLnBrk="1" latinLnBrk="0" hangingPunct="1">
        <a:lnSpc>
          <a:spcPct val="90000"/>
        </a:lnSpc>
        <a:spcBef>
          <a:spcPct val="0"/>
        </a:spcBef>
        <a:buNone/>
        <a:defRPr sz="4400" kern="1200">
          <a:solidFill>
            <a:schemeClr val="tx1"/>
          </a:solidFill>
          <a:latin typeface="Montserrat"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6FA5AB4-DFF4-1CF8-B0FF-D5B403C760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833337E0-C00D-D026-FFDC-59751CFBC9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CA0DB1A-564A-3675-FCBA-B81FCAF3FB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6153D6-985E-484C-86AF-F8CB29D6149D}" type="datetimeFigureOut">
              <a:rPr lang="fr-FR" smtClean="0"/>
              <a:t>17/09/2026</a:t>
            </a:fld>
            <a:endParaRPr lang="fr-FR"/>
          </a:p>
        </p:txBody>
      </p:sp>
      <p:sp>
        <p:nvSpPr>
          <p:cNvPr id="5" name="Espace réservé du pied de page 4">
            <a:extLst>
              <a:ext uri="{FF2B5EF4-FFF2-40B4-BE49-F238E27FC236}">
                <a16:creationId xmlns:a16="http://schemas.microsoft.com/office/drawing/2014/main" id="{41933576-D5E2-C72E-EF4B-EB3D47F574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D738611C-9AA8-DFE1-C468-7670C4FCD8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0A9674-BAEE-46E7-AF7B-D679DDF99F2F}" type="slidenum">
              <a:rPr lang="fr-FR" smtClean="0"/>
              <a:t>‹N°›</a:t>
            </a:fld>
            <a:endParaRPr lang="fr-FR"/>
          </a:p>
        </p:txBody>
      </p:sp>
    </p:spTree>
    <p:extLst>
      <p:ext uri="{BB962C8B-B14F-4D97-AF65-F5344CB8AC3E}">
        <p14:creationId xmlns:p14="http://schemas.microsoft.com/office/powerpoint/2010/main" val="192164716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C94DC44A-151D-4BCD-A174-9B3995378996}"/>
              </a:ext>
            </a:extLst>
          </p:cNvPr>
          <p:cNvSpPr>
            <a:spLocks noGrp="1"/>
          </p:cNvSpPr>
          <p:nvPr>
            <p:ph type="title"/>
          </p:nvPr>
        </p:nvSpPr>
        <p:spPr>
          <a:xfrm>
            <a:off x="1016000" y="1778000"/>
            <a:ext cx="10515600" cy="2959100"/>
          </a:xfrm>
        </p:spPr>
        <p:txBody>
          <a:bodyPr lIns="91440" tIns="45720" rIns="91440" bIns="45720" anchor="t">
            <a:normAutofit fontScale="90000"/>
          </a:bodyPr>
          <a:lstStyle/>
          <a:p>
            <a:br>
              <a:rPr lang="fr-FR" dirty="0">
                <a:latin typeface="Montserrat SemiBold"/>
              </a:rPr>
            </a:br>
            <a:r>
              <a:rPr lang="fr-FR" dirty="0">
                <a:latin typeface="Montserrat SemiBold"/>
              </a:rPr>
              <a:t>Oral </a:t>
            </a:r>
            <a:r>
              <a:rPr lang="fr-FR" dirty="0" err="1">
                <a:latin typeface="Montserrat SemiBold"/>
              </a:rPr>
              <a:t>hearing</a:t>
            </a:r>
            <a:br>
              <a:rPr lang="fr-FR" dirty="0"/>
            </a:br>
            <a:br>
              <a:rPr lang="en-US" sz="3600" dirty="0">
                <a:solidFill>
                  <a:srgbClr val="81C1D3"/>
                </a:solidFill>
                <a:latin typeface="Montserrat SemiBold"/>
              </a:rPr>
            </a:br>
            <a:r>
              <a:rPr lang="en-US" sz="3600" dirty="0">
                <a:solidFill>
                  <a:srgbClr val="81C1D3"/>
                </a:solidFill>
                <a:latin typeface="Montserrat SemiBold"/>
              </a:rPr>
              <a:t>Call 8</a:t>
            </a:r>
            <a:br>
              <a:rPr lang="en-US" sz="3600" dirty="0">
                <a:solidFill>
                  <a:srgbClr val="81C1D3"/>
                </a:solidFill>
                <a:latin typeface="Montserrat SemiBold"/>
              </a:rPr>
            </a:br>
            <a:r>
              <a:rPr lang="en-US" sz="3600" dirty="0">
                <a:solidFill>
                  <a:srgbClr val="81C1D3"/>
                </a:solidFill>
                <a:latin typeface="Montserrat SemiBold"/>
              </a:rPr>
              <a:t>Thematic Projects (Test projects)</a:t>
            </a:r>
            <a:br>
              <a:rPr lang="en-US" sz="3600" dirty="0">
                <a:solidFill>
                  <a:srgbClr val="81C1D3"/>
                </a:solidFill>
                <a:latin typeface="Montserrat SemiBold"/>
              </a:rPr>
            </a:br>
            <a:br>
              <a:rPr lang="en-US" sz="3600" dirty="0">
                <a:latin typeface="Montserrat SemiBold" panose="00000700000000000000" pitchFamily="2" charset="0"/>
              </a:rPr>
            </a:br>
            <a:br>
              <a:rPr lang="en-US" sz="3600" dirty="0">
                <a:latin typeface="Montserrat SemiBold" panose="00000700000000000000" pitchFamily="2" charset="0"/>
              </a:rPr>
            </a:br>
            <a:endParaRPr lang="fr-FR" dirty="0">
              <a:solidFill>
                <a:srgbClr val="81C1D3"/>
              </a:solidFill>
              <a:latin typeface="Montserrat SemiBold" panose="00000700000000000000" pitchFamily="2" charset="0"/>
            </a:endParaRPr>
          </a:p>
        </p:txBody>
      </p:sp>
    </p:spTree>
    <p:extLst>
      <p:ext uri="{BB962C8B-B14F-4D97-AF65-F5344CB8AC3E}">
        <p14:creationId xmlns:p14="http://schemas.microsoft.com/office/powerpoint/2010/main" val="1648929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82969-4E2B-F274-1B10-452FF88E7904}"/>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3540EE16-B40C-E6A7-2634-0E7533A02919}"/>
              </a:ext>
            </a:extLst>
          </p:cNvPr>
          <p:cNvSpPr>
            <a:spLocks noGrp="1"/>
          </p:cNvSpPr>
          <p:nvPr>
            <p:ph type="title"/>
          </p:nvPr>
        </p:nvSpPr>
        <p:spPr>
          <a:xfrm>
            <a:off x="838200" y="2119745"/>
            <a:ext cx="10515600" cy="2959100"/>
          </a:xfrm>
        </p:spPr>
        <p:txBody>
          <a:bodyPr lIns="91440" tIns="45720" rIns="91440" bIns="45720" anchor="t">
            <a:normAutofit fontScale="90000"/>
          </a:bodyPr>
          <a:lstStyle/>
          <a:p>
            <a:br>
              <a:rPr lang="fr-FR" dirty="0">
                <a:latin typeface="Montserrat SemiBold"/>
              </a:rPr>
            </a:br>
            <a:r>
              <a:rPr lang="en-US" b="1" dirty="0"/>
              <a:t>1. Project approach and transnational dimension</a:t>
            </a:r>
            <a:br>
              <a:rPr lang="fr-FR" dirty="0"/>
            </a:br>
            <a:br>
              <a:rPr lang="en-US" sz="3600" dirty="0">
                <a:latin typeface="Montserrat SemiBold" panose="00000700000000000000" pitchFamily="2" charset="0"/>
              </a:rPr>
            </a:br>
            <a:endParaRPr lang="fr-FR" dirty="0">
              <a:solidFill>
                <a:srgbClr val="81C1D3"/>
              </a:solidFill>
              <a:latin typeface="Montserrat SemiBold" panose="00000700000000000000" pitchFamily="2" charset="0"/>
            </a:endParaRPr>
          </a:p>
        </p:txBody>
      </p:sp>
    </p:spTree>
    <p:extLst>
      <p:ext uri="{BB962C8B-B14F-4D97-AF65-F5344CB8AC3E}">
        <p14:creationId xmlns:p14="http://schemas.microsoft.com/office/powerpoint/2010/main" val="69875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6">
            <a:extLst>
              <a:ext uri="{FF2B5EF4-FFF2-40B4-BE49-F238E27FC236}">
                <a16:creationId xmlns:a16="http://schemas.microsoft.com/office/drawing/2014/main" id="{EB805CA2-EB4A-D058-8DE9-3182D3B0F7D4}"/>
              </a:ext>
            </a:extLst>
          </p:cNvPr>
          <p:cNvSpPr txBox="1"/>
          <p:nvPr/>
        </p:nvSpPr>
        <p:spPr>
          <a:xfrm>
            <a:off x="624690" y="886436"/>
            <a:ext cx="11262510" cy="1384995"/>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sz="2800">
                <a:solidFill>
                  <a:srgbClr val="F2F2F2">
                    <a:lumMod val="25000"/>
                  </a:srgbClr>
                </a:solidFill>
                <a:latin typeface="Montserrat SemiBold" panose="00000700000000000000" pitchFamily="2" charset="0"/>
                <a:cs typeface="Poppins SemiBold" panose="00000700000000000000" pitchFamily="2" charset="0"/>
              </a:defRPr>
            </a:lvl1pPr>
          </a:lstStyle>
          <a:p>
            <a:r>
              <a:rPr lang="en-GB" b="1" u="sng" dirty="0"/>
              <a:t>How</a:t>
            </a:r>
            <a:r>
              <a:rPr lang="en-GB" b="1" dirty="0"/>
              <a:t> does the project tackle identified common challenges and/or opportunities and what is new about the approach the project takes?</a:t>
            </a:r>
            <a:r>
              <a:rPr lang="fr-FR" dirty="0"/>
              <a:t> </a:t>
            </a:r>
            <a:endParaRPr lang="en-US" dirty="0"/>
          </a:p>
        </p:txBody>
      </p:sp>
    </p:spTree>
    <p:extLst>
      <p:ext uri="{BB962C8B-B14F-4D97-AF65-F5344CB8AC3E}">
        <p14:creationId xmlns:p14="http://schemas.microsoft.com/office/powerpoint/2010/main" val="2209955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9152E-7700-8A12-2B58-6551394D3F6D}"/>
            </a:ext>
          </a:extLst>
        </p:cNvPr>
        <p:cNvGrpSpPr/>
        <p:nvPr/>
      </p:nvGrpSpPr>
      <p:grpSpPr>
        <a:xfrm>
          <a:off x="0" y="0"/>
          <a:ext cx="0" cy="0"/>
          <a:chOff x="0" y="0"/>
          <a:chExt cx="0" cy="0"/>
        </a:xfrm>
      </p:grpSpPr>
      <p:sp>
        <p:nvSpPr>
          <p:cNvPr id="4" name="TextBox 36">
            <a:extLst>
              <a:ext uri="{FF2B5EF4-FFF2-40B4-BE49-F238E27FC236}">
                <a16:creationId xmlns:a16="http://schemas.microsoft.com/office/drawing/2014/main" id="{80B765A5-78DE-296A-E813-778558841310}"/>
              </a:ext>
            </a:extLst>
          </p:cNvPr>
          <p:cNvSpPr txBox="1"/>
          <p:nvPr/>
        </p:nvSpPr>
        <p:spPr>
          <a:xfrm>
            <a:off x="624690" y="886436"/>
            <a:ext cx="11262510" cy="1384995"/>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sz="2800">
                <a:solidFill>
                  <a:srgbClr val="F2F2F2">
                    <a:lumMod val="25000"/>
                  </a:srgbClr>
                </a:solidFill>
                <a:latin typeface="Montserrat SemiBold" panose="00000700000000000000" pitchFamily="2" charset="0"/>
                <a:cs typeface="Poppins SemiBold" panose="00000700000000000000" pitchFamily="2" charset="0"/>
              </a:defRPr>
            </a:lvl1pPr>
          </a:lstStyle>
          <a:p>
            <a:r>
              <a:rPr lang="fr-FR" b="1" dirty="0"/>
              <a:t>Why </a:t>
            </a:r>
            <a:r>
              <a:rPr lang="fr-FR" b="1" dirty="0" err="1"/>
              <a:t>is</a:t>
            </a:r>
            <a:r>
              <a:rPr lang="fr-FR" b="1" dirty="0"/>
              <a:t> </a:t>
            </a:r>
            <a:r>
              <a:rPr lang="fr-FR" b="1" u="sng" dirty="0"/>
              <a:t>transnational </a:t>
            </a:r>
            <a:r>
              <a:rPr lang="fr-FR" b="1" u="sng" dirty="0" err="1"/>
              <a:t>cooperation</a:t>
            </a:r>
            <a:r>
              <a:rPr lang="fr-FR" b="1" u="sng" dirty="0"/>
              <a:t> </a:t>
            </a:r>
            <a:r>
              <a:rPr lang="fr-FR" b="1" dirty="0" err="1"/>
              <a:t>needed</a:t>
            </a:r>
            <a:r>
              <a:rPr lang="fr-FR" b="1" dirty="0"/>
              <a:t> to </a:t>
            </a:r>
            <a:r>
              <a:rPr lang="fr-FR" b="1" dirty="0" err="1"/>
              <a:t>achieve</a:t>
            </a:r>
            <a:r>
              <a:rPr lang="fr-FR" b="1" dirty="0"/>
              <a:t> </a:t>
            </a:r>
            <a:r>
              <a:rPr lang="fr-FR" b="1" dirty="0" err="1"/>
              <a:t>project</a:t>
            </a:r>
            <a:r>
              <a:rPr lang="fr-FR" b="1" dirty="0"/>
              <a:t> objectives and </a:t>
            </a:r>
            <a:r>
              <a:rPr lang="fr-FR" b="1" dirty="0" err="1"/>
              <a:t>results</a:t>
            </a:r>
            <a:r>
              <a:rPr lang="fr-FR" b="1" dirty="0"/>
              <a:t>?  </a:t>
            </a:r>
            <a:r>
              <a:rPr lang="fr-FR" b="1" dirty="0" err="1"/>
              <a:t>What</a:t>
            </a:r>
            <a:r>
              <a:rPr lang="fr-FR" b="1" dirty="0"/>
              <a:t> </a:t>
            </a:r>
            <a:r>
              <a:rPr lang="fr-FR" b="1" dirty="0" err="1"/>
              <a:t>added</a:t>
            </a:r>
            <a:r>
              <a:rPr lang="fr-FR" b="1" dirty="0"/>
              <a:t> value </a:t>
            </a:r>
            <a:r>
              <a:rPr lang="fr-FR" b="1" dirty="0" err="1"/>
              <a:t>does</a:t>
            </a:r>
            <a:r>
              <a:rPr lang="fr-FR" b="1" dirty="0"/>
              <a:t> the </a:t>
            </a:r>
            <a:r>
              <a:rPr lang="fr-FR" b="1" dirty="0" err="1"/>
              <a:t>cooperation</a:t>
            </a:r>
            <a:r>
              <a:rPr lang="fr-FR" b="1" dirty="0"/>
              <a:t> </a:t>
            </a:r>
            <a:r>
              <a:rPr lang="fr-FR" b="1" dirty="0" err="1"/>
              <a:t>bring</a:t>
            </a:r>
            <a:r>
              <a:rPr lang="fr-FR" b="1" dirty="0"/>
              <a:t>?</a:t>
            </a:r>
            <a:endParaRPr lang="en-US" dirty="0"/>
          </a:p>
        </p:txBody>
      </p:sp>
    </p:spTree>
    <p:extLst>
      <p:ext uri="{BB962C8B-B14F-4D97-AF65-F5344CB8AC3E}">
        <p14:creationId xmlns:p14="http://schemas.microsoft.com/office/powerpoint/2010/main" val="1978495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C1C91-53A5-E663-7D24-0F051C6A7ED7}"/>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984AC8F9-A94B-B160-91B6-D81D116B2D33}"/>
              </a:ext>
            </a:extLst>
          </p:cNvPr>
          <p:cNvSpPr>
            <a:spLocks noGrp="1"/>
          </p:cNvSpPr>
          <p:nvPr>
            <p:ph type="title"/>
          </p:nvPr>
        </p:nvSpPr>
        <p:spPr>
          <a:xfrm>
            <a:off x="838200" y="2119745"/>
            <a:ext cx="10515600" cy="2959100"/>
          </a:xfrm>
        </p:spPr>
        <p:txBody>
          <a:bodyPr lIns="91440" tIns="45720" rIns="91440" bIns="45720" anchor="t">
            <a:normAutofit/>
          </a:bodyPr>
          <a:lstStyle/>
          <a:p>
            <a:br>
              <a:rPr lang="fr-FR" dirty="0">
                <a:latin typeface="Montserrat SemiBold"/>
              </a:rPr>
            </a:br>
            <a:r>
              <a:rPr lang="en-US" b="1" dirty="0">
                <a:latin typeface="Montserrat SemiBold"/>
              </a:rPr>
              <a:t>2. Partnership</a:t>
            </a:r>
            <a:br>
              <a:rPr lang="fr-FR" dirty="0"/>
            </a:br>
            <a:br>
              <a:rPr lang="en-US" sz="3600" dirty="0">
                <a:latin typeface="Montserrat SemiBold" panose="00000700000000000000" pitchFamily="2" charset="0"/>
              </a:rPr>
            </a:br>
            <a:endParaRPr lang="fr-FR" dirty="0">
              <a:solidFill>
                <a:srgbClr val="81C1D3"/>
              </a:solidFill>
              <a:latin typeface="Montserrat SemiBold" panose="00000700000000000000" pitchFamily="2" charset="0"/>
            </a:endParaRPr>
          </a:p>
        </p:txBody>
      </p:sp>
    </p:spTree>
    <p:extLst>
      <p:ext uri="{BB962C8B-B14F-4D97-AF65-F5344CB8AC3E}">
        <p14:creationId xmlns:p14="http://schemas.microsoft.com/office/powerpoint/2010/main" val="3912551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A7604-3D87-48FD-3C73-F2635FAF0E8D}"/>
            </a:ext>
          </a:extLst>
        </p:cNvPr>
        <p:cNvGrpSpPr/>
        <p:nvPr/>
      </p:nvGrpSpPr>
      <p:grpSpPr>
        <a:xfrm>
          <a:off x="0" y="0"/>
          <a:ext cx="0" cy="0"/>
          <a:chOff x="0" y="0"/>
          <a:chExt cx="0" cy="0"/>
        </a:xfrm>
      </p:grpSpPr>
      <p:sp>
        <p:nvSpPr>
          <p:cNvPr id="6" name="TextBox 36">
            <a:extLst>
              <a:ext uri="{FF2B5EF4-FFF2-40B4-BE49-F238E27FC236}">
                <a16:creationId xmlns:a16="http://schemas.microsoft.com/office/drawing/2014/main" id="{596286C2-2793-0E50-A4B3-999773BD4718}"/>
              </a:ext>
            </a:extLst>
          </p:cNvPr>
          <p:cNvSpPr txBox="1"/>
          <p:nvPr/>
        </p:nvSpPr>
        <p:spPr>
          <a:xfrm>
            <a:off x="624690" y="886436"/>
            <a:ext cx="11262510" cy="523220"/>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sz="2800">
                <a:solidFill>
                  <a:srgbClr val="F2F2F2">
                    <a:lumMod val="25000"/>
                  </a:srgbClr>
                </a:solidFill>
                <a:latin typeface="Montserrat SemiBold" panose="00000700000000000000" pitchFamily="2" charset="0"/>
                <a:cs typeface="Poppins SemiBold" panose="00000700000000000000" pitchFamily="2" charset="0"/>
              </a:defRPr>
            </a:lvl1pPr>
          </a:lstStyle>
          <a:p>
            <a:r>
              <a:rPr lang="en-US" dirty="0"/>
              <a:t>To what extent is the partnership composition appropriate?</a:t>
            </a:r>
          </a:p>
        </p:txBody>
      </p:sp>
    </p:spTree>
    <p:extLst>
      <p:ext uri="{BB962C8B-B14F-4D97-AF65-F5344CB8AC3E}">
        <p14:creationId xmlns:p14="http://schemas.microsoft.com/office/powerpoint/2010/main" val="3012521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9C97D-841D-BADB-FA5F-7C5F6714DAB1}"/>
            </a:ext>
          </a:extLst>
        </p:cNvPr>
        <p:cNvGrpSpPr/>
        <p:nvPr/>
      </p:nvGrpSpPr>
      <p:grpSpPr>
        <a:xfrm>
          <a:off x="0" y="0"/>
          <a:ext cx="0" cy="0"/>
          <a:chOff x="0" y="0"/>
          <a:chExt cx="0" cy="0"/>
        </a:xfrm>
      </p:grpSpPr>
      <p:sp>
        <p:nvSpPr>
          <p:cNvPr id="6" name="TextBox 36">
            <a:extLst>
              <a:ext uri="{FF2B5EF4-FFF2-40B4-BE49-F238E27FC236}">
                <a16:creationId xmlns:a16="http://schemas.microsoft.com/office/drawing/2014/main" id="{9939FEC1-0816-9EA6-977D-626D8CFC809A}"/>
              </a:ext>
            </a:extLst>
          </p:cNvPr>
          <p:cNvSpPr txBox="1"/>
          <p:nvPr/>
        </p:nvSpPr>
        <p:spPr>
          <a:xfrm>
            <a:off x="337819" y="859542"/>
            <a:ext cx="11262510" cy="954107"/>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sz="2800">
                <a:solidFill>
                  <a:srgbClr val="F2F2F2">
                    <a:lumMod val="25000"/>
                  </a:srgbClr>
                </a:solidFill>
                <a:latin typeface="Montserrat SemiBold" panose="00000700000000000000" pitchFamily="2" charset="0"/>
                <a:cs typeface="Poppins SemiBold" panose="00000700000000000000" pitchFamily="2" charset="0"/>
              </a:defRPr>
            </a:lvl1pPr>
          </a:lstStyle>
          <a:p>
            <a:r>
              <a:rPr lang="en-GB" b="1" dirty="0"/>
              <a:t>How will you coordinate your project? Which measures will you take to ensure quality in your project?</a:t>
            </a:r>
            <a:r>
              <a:rPr lang="fr-FR" dirty="0"/>
              <a:t> </a:t>
            </a:r>
            <a:endParaRPr lang="en-US" dirty="0"/>
          </a:p>
        </p:txBody>
      </p:sp>
    </p:spTree>
    <p:extLst>
      <p:ext uri="{BB962C8B-B14F-4D97-AF65-F5344CB8AC3E}">
        <p14:creationId xmlns:p14="http://schemas.microsoft.com/office/powerpoint/2010/main" val="883557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2EF6F-CDFB-68C7-2278-8060D19DB5B7}"/>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363B690F-CFCB-F7B7-BFE5-F71F83FC303A}"/>
              </a:ext>
            </a:extLst>
          </p:cNvPr>
          <p:cNvSpPr>
            <a:spLocks noGrp="1"/>
          </p:cNvSpPr>
          <p:nvPr>
            <p:ph type="title"/>
          </p:nvPr>
        </p:nvSpPr>
        <p:spPr>
          <a:xfrm>
            <a:off x="838200" y="2119745"/>
            <a:ext cx="10515600" cy="2959100"/>
          </a:xfrm>
        </p:spPr>
        <p:txBody>
          <a:bodyPr lIns="91440" tIns="45720" rIns="91440" bIns="45720" anchor="t">
            <a:normAutofit fontScale="90000"/>
          </a:bodyPr>
          <a:lstStyle/>
          <a:p>
            <a:br>
              <a:rPr lang="fr-FR" dirty="0">
                <a:latin typeface="Montserrat SemiBold"/>
              </a:rPr>
            </a:br>
            <a:r>
              <a:rPr lang="en-US" b="1" dirty="0">
                <a:latin typeface="Montserrat SemiBold"/>
              </a:rPr>
              <a:t>3. Long-term perspective and sustainability </a:t>
            </a:r>
            <a:br>
              <a:rPr lang="fr-FR" dirty="0"/>
            </a:br>
            <a:br>
              <a:rPr lang="en-US" sz="3600" dirty="0">
                <a:latin typeface="Montserrat SemiBold" panose="00000700000000000000" pitchFamily="2" charset="0"/>
              </a:rPr>
            </a:br>
            <a:endParaRPr lang="fr-FR" dirty="0">
              <a:solidFill>
                <a:srgbClr val="81C1D3"/>
              </a:solidFill>
              <a:latin typeface="Montserrat SemiBold" panose="00000700000000000000" pitchFamily="2" charset="0"/>
            </a:endParaRPr>
          </a:p>
        </p:txBody>
      </p:sp>
    </p:spTree>
    <p:extLst>
      <p:ext uri="{BB962C8B-B14F-4D97-AF65-F5344CB8AC3E}">
        <p14:creationId xmlns:p14="http://schemas.microsoft.com/office/powerpoint/2010/main" val="19569289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56F22-C032-7071-98FE-6590D591595F}"/>
            </a:ext>
          </a:extLst>
        </p:cNvPr>
        <p:cNvGrpSpPr/>
        <p:nvPr/>
      </p:nvGrpSpPr>
      <p:grpSpPr>
        <a:xfrm>
          <a:off x="0" y="0"/>
          <a:ext cx="0" cy="0"/>
          <a:chOff x="0" y="0"/>
          <a:chExt cx="0" cy="0"/>
        </a:xfrm>
      </p:grpSpPr>
      <p:sp>
        <p:nvSpPr>
          <p:cNvPr id="5" name="TextBox 36">
            <a:extLst>
              <a:ext uri="{FF2B5EF4-FFF2-40B4-BE49-F238E27FC236}">
                <a16:creationId xmlns:a16="http://schemas.microsoft.com/office/drawing/2014/main" id="{144787D8-53EA-45A8-FB3D-32C9D15176DA}"/>
              </a:ext>
            </a:extLst>
          </p:cNvPr>
          <p:cNvSpPr txBox="1"/>
          <p:nvPr/>
        </p:nvSpPr>
        <p:spPr>
          <a:xfrm>
            <a:off x="337819" y="859542"/>
            <a:ext cx="11262510" cy="523220"/>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sz="2800">
                <a:solidFill>
                  <a:srgbClr val="F2F2F2">
                    <a:lumMod val="25000"/>
                  </a:srgbClr>
                </a:solidFill>
                <a:latin typeface="Montserrat SemiBold" panose="00000700000000000000" pitchFamily="2" charset="0"/>
                <a:cs typeface="Poppins SemiBold" panose="00000700000000000000" pitchFamily="2" charset="0"/>
              </a:defRPr>
            </a:lvl1pPr>
          </a:lstStyle>
          <a:p>
            <a:r>
              <a:rPr lang="fr-FR" b="1" dirty="0" err="1"/>
              <a:t>Ownership</a:t>
            </a:r>
            <a:endParaRPr lang="en-US" dirty="0"/>
          </a:p>
        </p:txBody>
      </p:sp>
    </p:spTree>
    <p:extLst>
      <p:ext uri="{BB962C8B-B14F-4D97-AF65-F5344CB8AC3E}">
        <p14:creationId xmlns:p14="http://schemas.microsoft.com/office/powerpoint/2010/main" val="1217091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45204-7BB1-8087-155D-64CF2CF8F1D7}"/>
            </a:ext>
          </a:extLst>
        </p:cNvPr>
        <p:cNvGrpSpPr/>
        <p:nvPr/>
      </p:nvGrpSpPr>
      <p:grpSpPr>
        <a:xfrm>
          <a:off x="0" y="0"/>
          <a:ext cx="0" cy="0"/>
          <a:chOff x="0" y="0"/>
          <a:chExt cx="0" cy="0"/>
        </a:xfrm>
      </p:grpSpPr>
      <p:sp>
        <p:nvSpPr>
          <p:cNvPr id="3" name="TextBox 36">
            <a:extLst>
              <a:ext uri="{FF2B5EF4-FFF2-40B4-BE49-F238E27FC236}">
                <a16:creationId xmlns:a16="http://schemas.microsoft.com/office/drawing/2014/main" id="{B52E9F22-60D7-84A9-B794-F826F26CC9B9}"/>
              </a:ext>
            </a:extLst>
          </p:cNvPr>
          <p:cNvSpPr txBox="1"/>
          <p:nvPr/>
        </p:nvSpPr>
        <p:spPr>
          <a:xfrm>
            <a:off x="464745" y="877128"/>
            <a:ext cx="11262510" cy="523220"/>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sz="2800">
                <a:solidFill>
                  <a:srgbClr val="F2F2F2">
                    <a:lumMod val="25000"/>
                  </a:srgbClr>
                </a:solidFill>
                <a:latin typeface="Montserrat SemiBold" panose="00000700000000000000" pitchFamily="2" charset="0"/>
                <a:cs typeface="Poppins SemiBold" panose="00000700000000000000" pitchFamily="2" charset="0"/>
              </a:defRPr>
            </a:lvl1pPr>
          </a:lstStyle>
          <a:p>
            <a:r>
              <a:rPr lang="en-US" dirty="0"/>
              <a:t>Durability</a:t>
            </a:r>
          </a:p>
        </p:txBody>
      </p:sp>
    </p:spTree>
    <p:extLst>
      <p:ext uri="{BB962C8B-B14F-4D97-AF65-F5344CB8AC3E}">
        <p14:creationId xmlns:p14="http://schemas.microsoft.com/office/powerpoint/2010/main" val="49848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09168-A942-6BC7-6019-92D228D50F4D}"/>
            </a:ext>
          </a:extLst>
        </p:cNvPr>
        <p:cNvGrpSpPr/>
        <p:nvPr/>
      </p:nvGrpSpPr>
      <p:grpSpPr>
        <a:xfrm>
          <a:off x="0" y="0"/>
          <a:ext cx="0" cy="0"/>
          <a:chOff x="0" y="0"/>
          <a:chExt cx="0" cy="0"/>
        </a:xfrm>
      </p:grpSpPr>
      <p:sp>
        <p:nvSpPr>
          <p:cNvPr id="3" name="TextBox 36">
            <a:extLst>
              <a:ext uri="{FF2B5EF4-FFF2-40B4-BE49-F238E27FC236}">
                <a16:creationId xmlns:a16="http://schemas.microsoft.com/office/drawing/2014/main" id="{6FFD9C9A-6385-854F-8CA9-AC1343E541E5}"/>
              </a:ext>
            </a:extLst>
          </p:cNvPr>
          <p:cNvSpPr txBox="1"/>
          <p:nvPr/>
        </p:nvSpPr>
        <p:spPr>
          <a:xfrm>
            <a:off x="464745" y="877128"/>
            <a:ext cx="11262510" cy="523220"/>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sz="2800">
                <a:solidFill>
                  <a:srgbClr val="F2F2F2">
                    <a:lumMod val="25000"/>
                  </a:srgbClr>
                </a:solidFill>
                <a:latin typeface="Montserrat SemiBold" panose="00000700000000000000" pitchFamily="2" charset="0"/>
                <a:cs typeface="Poppins SemiBold" panose="00000700000000000000" pitchFamily="2" charset="0"/>
              </a:defRPr>
            </a:lvl1pPr>
          </a:lstStyle>
          <a:p>
            <a:r>
              <a:rPr lang="en-US" dirty="0"/>
              <a:t>Transferability</a:t>
            </a:r>
          </a:p>
        </p:txBody>
      </p:sp>
    </p:spTree>
    <p:extLst>
      <p:ext uri="{BB962C8B-B14F-4D97-AF65-F5344CB8AC3E}">
        <p14:creationId xmlns:p14="http://schemas.microsoft.com/office/powerpoint/2010/main" val="2418196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4443576"/>
      </p:ext>
    </p:extLst>
  </p:cSld>
  <p:clrMapOvr>
    <a:masterClrMapping/>
  </p:clrMapOvr>
</p:sld>
</file>

<file path=ppt/theme/theme1.xml><?xml version="1.0" encoding="utf-8"?>
<a:theme xmlns:a="http://schemas.openxmlformats.org/drawingml/2006/main" name="Thème Office">
  <a:themeElements>
    <a:clrScheme name="Interreg Euro-MED 21-27">
      <a:dk1>
        <a:srgbClr val="2C2C2C"/>
      </a:dk1>
      <a:lt1>
        <a:srgbClr val="FFFFFF"/>
      </a:lt1>
      <a:dk2>
        <a:srgbClr val="2C2C2C"/>
      </a:dk2>
      <a:lt2>
        <a:srgbClr val="F2F2F2"/>
      </a:lt2>
      <a:accent1>
        <a:srgbClr val="2C2C2C"/>
      </a:accent1>
      <a:accent2>
        <a:srgbClr val="81C1D3"/>
      </a:accent2>
      <a:accent3>
        <a:srgbClr val="F2A900"/>
      </a:accent3>
      <a:accent4>
        <a:srgbClr val="00B388"/>
      </a:accent4>
      <a:accent5>
        <a:srgbClr val="0091DA"/>
      </a:accent5>
      <a:accent6>
        <a:srgbClr val="D592AA"/>
      </a:accent6>
      <a:hlink>
        <a:srgbClr val="0070C0"/>
      </a:hlink>
      <a:folHlink>
        <a:srgbClr val="44546A"/>
      </a:folHlink>
    </a:clrScheme>
    <a:fontScheme name="Personnalisé 1">
      <a:majorFont>
        <a:latin typeface="Montserrat SemiBol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1" id="{7AF70E7A-F84B-411E-8F36-9489D9AB3B55}" vid="{852975BD-7A75-487C-B03B-225002368FB1}"/>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b1e9317b-8655-4923-aeba-8c08739d8a40}" enabled="0" method="" siteId="{b1e9317b-8655-4923-aeba-8c08739d8a40}" removed="1"/>
</clbl:labelList>
</file>

<file path=docProps/app.xml><?xml version="1.0" encoding="utf-8"?>
<Properties xmlns="http://schemas.openxmlformats.org/officeDocument/2006/extended-properties" xmlns:vt="http://schemas.openxmlformats.org/officeDocument/2006/docPropsVTypes">
  <Template>Interreg_EuroMED_PPT_TEMPLATE</Template>
  <TotalTime>4555</TotalTime>
  <Words>653</Words>
  <Application>Microsoft Office PowerPoint</Application>
  <PresentationFormat>Grand écran</PresentationFormat>
  <Paragraphs>35</Paragraphs>
  <Slides>12</Slides>
  <Notes>11</Notes>
  <HiddenSlides>0</HiddenSlides>
  <MMClips>0</MMClips>
  <ScaleCrop>false</ScaleCrop>
  <HeadingPairs>
    <vt:vector size="6" baseType="variant">
      <vt:variant>
        <vt:lpstr>Polices utilisées</vt:lpstr>
      </vt:variant>
      <vt:variant>
        <vt:i4>5</vt:i4>
      </vt:variant>
      <vt:variant>
        <vt:lpstr>Thème</vt:lpstr>
      </vt:variant>
      <vt:variant>
        <vt:i4>2</vt:i4>
      </vt:variant>
      <vt:variant>
        <vt:lpstr>Titres des diapositives</vt:lpstr>
      </vt:variant>
      <vt:variant>
        <vt:i4>12</vt:i4>
      </vt:variant>
    </vt:vector>
  </HeadingPairs>
  <TitlesOfParts>
    <vt:vector size="19" baseType="lpstr">
      <vt:lpstr>Arial</vt:lpstr>
      <vt:lpstr>Calibri</vt:lpstr>
      <vt:lpstr>Calibri Light</vt:lpstr>
      <vt:lpstr>Montserrat</vt:lpstr>
      <vt:lpstr>Montserrat SemiBold</vt:lpstr>
      <vt:lpstr>Thème Office</vt:lpstr>
      <vt:lpstr>1_Thème Office</vt:lpstr>
      <vt:lpstr> Oral hearing  Call 8 Thematic Projects (Test projects)   </vt:lpstr>
      <vt:lpstr> 1. Project approach and transnational dimension  </vt:lpstr>
      <vt:lpstr>Présentation PowerPoint</vt:lpstr>
      <vt:lpstr>Présentation PowerPoint</vt:lpstr>
      <vt:lpstr> 2. Partnership  </vt:lpstr>
      <vt:lpstr>Présentation PowerPoint</vt:lpstr>
      <vt:lpstr>Présentation PowerPoint</vt:lpstr>
      <vt:lpstr> 3. Long-term perspective and sustainability   </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Pascale FAUVEAU-LAGAYE</dc:creator>
  <cp:lastModifiedBy>SCARVELIS Sophie</cp:lastModifiedBy>
  <cp:revision>73</cp:revision>
  <dcterms:created xsi:type="dcterms:W3CDTF">2024-02-27T14:14:05Z</dcterms:created>
  <dcterms:modified xsi:type="dcterms:W3CDTF">2026-09-17T07:43:47Z</dcterms:modified>
</cp:coreProperties>
</file>